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95" r:id="rId1"/>
    <p:sldMasterId id="2147485558" r:id="rId2"/>
  </p:sldMasterIdLst>
  <p:notesMasterIdLst>
    <p:notesMasterId r:id="rId6"/>
  </p:notesMasterIdLst>
  <p:handoutMasterIdLst>
    <p:handoutMasterId r:id="rId7"/>
  </p:handoutMasterIdLst>
  <p:sldIdLst>
    <p:sldId id="716" r:id="rId3"/>
    <p:sldId id="690" r:id="rId4"/>
    <p:sldId id="639" r:id="rId5"/>
  </p:sldIdLst>
  <p:sldSz cx="13793788" cy="8075613"/>
  <p:notesSz cx="6797675" cy="9926638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sz="40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1pPr>
    <a:lvl2pPr marL="639763" indent="-182563" algn="l" rtl="0" eaLnBrk="0" fontAlgn="base" hangingPunct="0">
      <a:spcBef>
        <a:spcPct val="0"/>
      </a:spcBef>
      <a:spcAft>
        <a:spcPct val="0"/>
      </a:spcAft>
      <a:defRPr kumimoji="1" sz="40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2pPr>
    <a:lvl3pPr marL="1279525" indent="-365125" algn="l" rtl="0" eaLnBrk="0" fontAlgn="base" hangingPunct="0">
      <a:spcBef>
        <a:spcPct val="0"/>
      </a:spcBef>
      <a:spcAft>
        <a:spcPct val="0"/>
      </a:spcAft>
      <a:defRPr kumimoji="1" sz="40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3pPr>
    <a:lvl4pPr marL="1919288" indent="-547688" algn="l" rtl="0" eaLnBrk="0" fontAlgn="base" hangingPunct="0">
      <a:spcBef>
        <a:spcPct val="0"/>
      </a:spcBef>
      <a:spcAft>
        <a:spcPct val="0"/>
      </a:spcAft>
      <a:defRPr kumimoji="1" sz="40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4pPr>
    <a:lvl5pPr marL="2559050" indent="-730250" algn="l" rtl="0" eaLnBrk="0" fontAlgn="base" hangingPunct="0">
      <a:spcBef>
        <a:spcPct val="0"/>
      </a:spcBef>
      <a:spcAft>
        <a:spcPct val="0"/>
      </a:spcAft>
      <a:defRPr kumimoji="1" sz="40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40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40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40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40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44">
          <p15:clr>
            <a:srgbClr val="A4A3A4"/>
          </p15:clr>
        </p15:guide>
        <p15:guide id="2" pos="141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9" userDrawn="1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66FFFF"/>
    <a:srgbClr val="99CCFF"/>
    <a:srgbClr val="00FFFF"/>
    <a:srgbClr val="00CCFF"/>
    <a:srgbClr val="0000FF"/>
    <a:srgbClr val="FF00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1995" autoAdjust="0"/>
  </p:normalViewPr>
  <p:slideViewPr>
    <p:cSldViewPr>
      <p:cViewPr varScale="1">
        <p:scale>
          <a:sx n="83" d="100"/>
          <a:sy n="83" d="100"/>
        </p:scale>
        <p:origin x="1170" y="102"/>
      </p:cViewPr>
      <p:guideLst>
        <p:guide orient="horz" pos="2544"/>
        <p:guide pos="141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-2995" y="-86"/>
      </p:cViewPr>
      <p:guideLst>
        <p:guide orient="horz" pos="3224"/>
        <p:guide pos="2239"/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FE30AB3E-DE3C-492A-927E-9A30ED15EC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30" cy="496886"/>
          </a:xfrm>
          <a:prstGeom prst="rect">
            <a:avLst/>
          </a:prstGeom>
        </p:spPr>
        <p:txBody>
          <a:bodyPr vert="horz" lIns="92127" tIns="46064" rIns="92127" bIns="46064" rtlCol="0"/>
          <a:lstStyle>
            <a:lvl1pPr algn="l" eaLnBrk="1" hangingPunct="1">
              <a:defRPr sz="1300" b="1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1A385A1F-4398-4958-AB1E-DEF4F051F9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591" y="0"/>
            <a:ext cx="2945976" cy="496886"/>
          </a:xfrm>
          <a:prstGeom prst="rect">
            <a:avLst/>
          </a:prstGeom>
        </p:spPr>
        <p:txBody>
          <a:bodyPr vert="horz" lIns="92127" tIns="46064" rIns="92127" bIns="46064" rtlCol="0"/>
          <a:lstStyle>
            <a:lvl1pPr algn="r" eaLnBrk="1" hangingPunct="1">
              <a:defRPr sz="1300" b="1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fld id="{99128A02-3196-49B6-8454-AC52B39FFBD0}" type="datetimeFigureOut">
              <a:rPr lang="zh-TW" altLang="en-US"/>
              <a:pPr>
                <a:defRPr/>
              </a:pPr>
              <a:t>2025/11/3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BFF56E20-9751-45F7-A4D8-7D1AE79AC2A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7533"/>
            <a:ext cx="2947030" cy="496886"/>
          </a:xfrm>
          <a:prstGeom prst="rect">
            <a:avLst/>
          </a:prstGeom>
        </p:spPr>
        <p:txBody>
          <a:bodyPr vert="horz" lIns="92127" tIns="46064" rIns="92127" bIns="46064" rtlCol="0" anchor="b"/>
          <a:lstStyle>
            <a:lvl1pPr algn="l" eaLnBrk="1" hangingPunct="1">
              <a:defRPr sz="1300" b="1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5F0030ED-DA65-468B-9ED5-87B00F3EE30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591" y="9427533"/>
            <a:ext cx="2945976" cy="496886"/>
          </a:xfrm>
          <a:prstGeom prst="rect">
            <a:avLst/>
          </a:prstGeom>
        </p:spPr>
        <p:txBody>
          <a:bodyPr vert="horz" wrap="square" lIns="92127" tIns="46064" rIns="92127" bIns="4606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b="1"/>
            </a:lvl1pPr>
          </a:lstStyle>
          <a:p>
            <a:pPr>
              <a:defRPr/>
            </a:pPr>
            <a:fld id="{A11EA043-0C7D-446F-8884-EA7546BAED8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3FB1F0FE-3D12-4B45-9710-83EE6FBD1A0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030" cy="49688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127" tIns="46064" rIns="92127" bIns="46064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300" b="0">
                <a:effectLst/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5D141FF4-EE94-4C8D-B87E-68511323ED0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591" y="0"/>
            <a:ext cx="2945976" cy="49688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127" tIns="46064" rIns="92127" bIns="4606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 b="0">
                <a:effectLst/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188D773F-81D5-47EF-B902-CD99F83D0FE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2250" y="744538"/>
            <a:ext cx="6353175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5" name="Rectangle 5">
            <a:extLst>
              <a:ext uri="{FF2B5EF4-FFF2-40B4-BE49-F238E27FC236}">
                <a16:creationId xmlns:a16="http://schemas.microsoft.com/office/drawing/2014/main" id="{AE9731F7-3288-4011-A67D-96C80BC4107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084" y="4715986"/>
            <a:ext cx="5437507" cy="446754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127" tIns="46064" rIns="92127" bIns="4606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6326" name="Rectangle 6">
            <a:extLst>
              <a:ext uri="{FF2B5EF4-FFF2-40B4-BE49-F238E27FC236}">
                <a16:creationId xmlns:a16="http://schemas.microsoft.com/office/drawing/2014/main" id="{F176262C-43D5-4DE3-9B88-8380353957D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7533"/>
            <a:ext cx="2947030" cy="49688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127" tIns="46064" rIns="92127" bIns="46064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300" b="0">
                <a:effectLst/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6327" name="Rectangle 7">
            <a:extLst>
              <a:ext uri="{FF2B5EF4-FFF2-40B4-BE49-F238E27FC236}">
                <a16:creationId xmlns:a16="http://schemas.microsoft.com/office/drawing/2014/main" id="{21465A6E-1C7C-4569-9D46-36244B7767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591" y="9427533"/>
            <a:ext cx="2945976" cy="49688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127" tIns="46064" rIns="92127" bIns="4606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E357B6FA-D969-4A6F-9DF0-1B87AF511F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0234272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7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639763" algn="l" rtl="0" eaLnBrk="0" fontAlgn="base" hangingPunct="0">
      <a:spcBef>
        <a:spcPct val="30000"/>
      </a:spcBef>
      <a:spcAft>
        <a:spcPct val="0"/>
      </a:spcAft>
      <a:defRPr kumimoji="1" sz="17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1279525" algn="l" rtl="0" eaLnBrk="0" fontAlgn="base" hangingPunct="0">
      <a:spcBef>
        <a:spcPct val="30000"/>
      </a:spcBef>
      <a:spcAft>
        <a:spcPct val="0"/>
      </a:spcAft>
      <a:defRPr kumimoji="1" sz="17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919288" algn="l" rtl="0" eaLnBrk="0" fontAlgn="base" hangingPunct="0">
      <a:spcBef>
        <a:spcPct val="30000"/>
      </a:spcBef>
      <a:spcAft>
        <a:spcPct val="0"/>
      </a:spcAft>
      <a:defRPr kumimoji="1" sz="17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2559050" algn="l" rtl="0" eaLnBrk="0" fontAlgn="base" hangingPunct="0">
      <a:spcBef>
        <a:spcPct val="30000"/>
      </a:spcBef>
      <a:spcAft>
        <a:spcPct val="0"/>
      </a:spcAft>
      <a:defRPr kumimoji="1" sz="17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320040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AC5898E-052E-45A6-9583-768F529CAA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4788" y="747713"/>
            <a:ext cx="6388100" cy="3741737"/>
          </a:xfrm>
          <a:ln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F545F83-7266-460C-BE5E-98EE124080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35050" y="2508250"/>
            <a:ext cx="11723688" cy="17319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068513" y="4576763"/>
            <a:ext cx="9656762" cy="20637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3C88F5D-A6CC-409E-BC40-DA0470106C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4D516-3860-4E7E-B130-2ACA21FC9323}" type="datetime1">
              <a:rPr lang="zh-TW" altLang="en-US"/>
              <a:pPr>
                <a:defRPr/>
              </a:pPr>
              <a:t>2025/11/3</a:t>
            </a:fld>
            <a:endParaRPr lang="en-US" altLang="zh-TW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62E4BBB-D754-4B8C-B6E9-070AE49B6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總</a:t>
            </a:r>
            <a:r>
              <a:rPr kumimoji="1" lang="zh-TW" altLang="en-US"/>
              <a:t>志業中心營建處</a:t>
            </a:r>
          </a:p>
        </p:txBody>
      </p:sp>
    </p:spTree>
    <p:extLst>
      <p:ext uri="{BB962C8B-B14F-4D97-AF65-F5344CB8AC3E}">
        <p14:creationId xmlns:p14="http://schemas.microsoft.com/office/powerpoint/2010/main" val="3509622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0E39ABA-2BC7-4DA8-982B-59F4A73765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56A7E-5EB2-4913-9FD9-6FF9DC657671}" type="datetime1">
              <a:rPr lang="zh-TW" altLang="en-US"/>
              <a:pPr>
                <a:defRPr/>
              </a:pPr>
              <a:t>2025/11/3</a:t>
            </a:fld>
            <a:endParaRPr lang="en-US" altLang="zh-TW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E41E586-F7D7-4711-9707-1A1ADA8FE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總</a:t>
            </a:r>
            <a:r>
              <a:rPr kumimoji="1" lang="zh-TW" altLang="en-US"/>
              <a:t>志業中心營建處</a:t>
            </a:r>
          </a:p>
        </p:txBody>
      </p:sp>
    </p:spTree>
    <p:extLst>
      <p:ext uri="{BB962C8B-B14F-4D97-AF65-F5344CB8AC3E}">
        <p14:creationId xmlns:p14="http://schemas.microsoft.com/office/powerpoint/2010/main" val="3233323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89025" y="5189538"/>
            <a:ext cx="11725275" cy="16033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089025" y="3422650"/>
            <a:ext cx="11725275" cy="176688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57645E7-2F3F-407F-9A9B-0818EAF285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323E81-02F2-4CBE-9B67-F7D1BAE7BA5B}" type="datetime1">
              <a:rPr lang="zh-TW" altLang="en-US"/>
              <a:pPr>
                <a:defRPr/>
              </a:pPr>
              <a:t>2025/11/3</a:t>
            </a:fld>
            <a:endParaRPr lang="en-US" altLang="zh-TW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18124E0-CE79-46F8-92F0-C013C63D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總</a:t>
            </a:r>
            <a:r>
              <a:rPr kumimoji="1" lang="zh-TW" altLang="en-US"/>
              <a:t>志業中心營建處</a:t>
            </a:r>
          </a:p>
        </p:txBody>
      </p:sp>
    </p:spTree>
    <p:extLst>
      <p:ext uri="{BB962C8B-B14F-4D97-AF65-F5344CB8AC3E}">
        <p14:creationId xmlns:p14="http://schemas.microsoft.com/office/powerpoint/2010/main" val="2631490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88975" y="1884363"/>
            <a:ext cx="6130925" cy="53292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972300" y="1884363"/>
            <a:ext cx="6132513" cy="53292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7EA72D95-D6DC-400B-9789-89C5119560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0981A-A5AB-46E7-867F-51F416A34F4A}" type="datetime1">
              <a:rPr lang="zh-TW" altLang="en-US"/>
              <a:pPr>
                <a:defRPr/>
              </a:pPr>
              <a:t>2025/11/3</a:t>
            </a:fld>
            <a:endParaRPr lang="en-US" altLang="zh-TW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2FB410E1-BF29-41AC-9C2B-D880FDF04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總</a:t>
            </a:r>
            <a:r>
              <a:rPr kumimoji="1" lang="zh-TW" altLang="en-US"/>
              <a:t>志業中心營建處</a:t>
            </a:r>
          </a:p>
        </p:txBody>
      </p:sp>
    </p:spTree>
    <p:extLst>
      <p:ext uri="{BB962C8B-B14F-4D97-AF65-F5344CB8AC3E}">
        <p14:creationId xmlns:p14="http://schemas.microsoft.com/office/powerpoint/2010/main" val="345329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8975" y="323850"/>
            <a:ext cx="12415838" cy="13462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8975" y="1808163"/>
            <a:ext cx="6096000" cy="7524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88975" y="2560638"/>
            <a:ext cx="6096000" cy="46529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7007225" y="1808163"/>
            <a:ext cx="6097588" cy="7524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7007225" y="2560638"/>
            <a:ext cx="6097588" cy="46529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id="{B7E4F225-0BF5-4A50-AAFD-A0FCFD20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48D50-6261-449A-B8C8-B631BDB7175D}" type="datetime1">
              <a:rPr lang="zh-TW" altLang="en-US"/>
              <a:pPr>
                <a:defRPr/>
              </a:pPr>
              <a:t>2025/11/3</a:t>
            </a:fld>
            <a:endParaRPr lang="en-US" altLang="zh-TW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id="{F9E34FB8-9C5E-4406-B9F1-55425B6C6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總</a:t>
            </a:r>
            <a:r>
              <a:rPr kumimoji="1" lang="zh-TW" altLang="en-US"/>
              <a:t>志業中心營建處</a:t>
            </a:r>
          </a:p>
        </p:txBody>
      </p:sp>
    </p:spTree>
    <p:extLst>
      <p:ext uri="{BB962C8B-B14F-4D97-AF65-F5344CB8AC3E}">
        <p14:creationId xmlns:p14="http://schemas.microsoft.com/office/powerpoint/2010/main" val="4195235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>
            <a:extLst>
              <a:ext uri="{FF2B5EF4-FFF2-40B4-BE49-F238E27FC236}">
                <a16:creationId xmlns:a16="http://schemas.microsoft.com/office/drawing/2014/main" id="{57109610-1EF7-405E-8DEF-116266A26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ACED56-A6D1-4693-9DE5-973C47BEA8AB}" type="datetime1">
              <a:rPr lang="zh-TW" altLang="en-US"/>
              <a:pPr>
                <a:defRPr/>
              </a:pPr>
              <a:t>2025/11/3</a:t>
            </a:fld>
            <a:endParaRPr lang="en-US" altLang="zh-TW"/>
          </a:p>
        </p:txBody>
      </p:sp>
      <p:sp>
        <p:nvSpPr>
          <p:cNvPr id="4" name="頁尾版面配置區 4">
            <a:extLst>
              <a:ext uri="{FF2B5EF4-FFF2-40B4-BE49-F238E27FC236}">
                <a16:creationId xmlns:a16="http://schemas.microsoft.com/office/drawing/2014/main" id="{8CC00AD9-CBCB-4DFE-983E-A536A80BA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總</a:t>
            </a:r>
            <a:r>
              <a:rPr kumimoji="1" lang="zh-TW" altLang="en-US"/>
              <a:t>志業中心營建處</a:t>
            </a:r>
          </a:p>
        </p:txBody>
      </p:sp>
    </p:spTree>
    <p:extLst>
      <p:ext uri="{BB962C8B-B14F-4D97-AF65-F5344CB8AC3E}">
        <p14:creationId xmlns:p14="http://schemas.microsoft.com/office/powerpoint/2010/main" val="176730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>
            <a:extLst>
              <a:ext uri="{FF2B5EF4-FFF2-40B4-BE49-F238E27FC236}">
                <a16:creationId xmlns:a16="http://schemas.microsoft.com/office/drawing/2014/main" id="{A388696B-790B-481A-A196-4F862E31EF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F09F9D-74D3-485E-AB37-4CFA66972DF0}" type="datetime1">
              <a:rPr lang="zh-TW" altLang="en-US"/>
              <a:pPr>
                <a:defRPr/>
              </a:pPr>
              <a:t>2025/11/3</a:t>
            </a:fld>
            <a:endParaRPr lang="en-US" altLang="zh-TW"/>
          </a:p>
        </p:txBody>
      </p:sp>
      <p:sp>
        <p:nvSpPr>
          <p:cNvPr id="3" name="頁尾版面配置區 4">
            <a:extLst>
              <a:ext uri="{FF2B5EF4-FFF2-40B4-BE49-F238E27FC236}">
                <a16:creationId xmlns:a16="http://schemas.microsoft.com/office/drawing/2014/main" id="{E0E811E3-734C-400D-B2B0-10409FCA1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總</a:t>
            </a:r>
            <a:r>
              <a:rPr kumimoji="1" lang="zh-TW" altLang="en-US"/>
              <a:t>志業中心營建處</a:t>
            </a:r>
          </a:p>
        </p:txBody>
      </p:sp>
    </p:spTree>
    <p:extLst>
      <p:ext uri="{BB962C8B-B14F-4D97-AF65-F5344CB8AC3E}">
        <p14:creationId xmlns:p14="http://schemas.microsoft.com/office/powerpoint/2010/main" val="4224052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>
            <a:extLst>
              <a:ext uri="{FF2B5EF4-FFF2-40B4-BE49-F238E27FC236}">
                <a16:creationId xmlns:a16="http://schemas.microsoft.com/office/drawing/2014/main" id="{909F8B89-4B50-42BB-8474-0925FFFA7A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2B3825-C81B-427F-859F-829717238F88}" type="datetime1">
              <a:rPr lang="zh-TW" altLang="en-US"/>
              <a:pPr>
                <a:defRPr/>
              </a:pPr>
              <a:t>2025/11/3</a:t>
            </a:fld>
            <a:endParaRPr lang="en-US" altLang="zh-TW"/>
          </a:p>
        </p:txBody>
      </p:sp>
      <p:sp>
        <p:nvSpPr>
          <p:cNvPr id="4" name="頁尾版面配置區 4">
            <a:extLst>
              <a:ext uri="{FF2B5EF4-FFF2-40B4-BE49-F238E27FC236}">
                <a16:creationId xmlns:a16="http://schemas.microsoft.com/office/drawing/2014/main" id="{F665333E-17D8-43B8-AECE-49FE7B1B1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總</a:t>
            </a:r>
            <a:r>
              <a:rPr kumimoji="1" lang="zh-TW" altLang="en-US"/>
              <a:t>志業中心營建處</a:t>
            </a:r>
          </a:p>
        </p:txBody>
      </p:sp>
    </p:spTree>
    <p:extLst>
      <p:ext uri="{BB962C8B-B14F-4D97-AF65-F5344CB8AC3E}">
        <p14:creationId xmlns:p14="http://schemas.microsoft.com/office/powerpoint/2010/main" val="459076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>
            <a:extLst>
              <a:ext uri="{FF2B5EF4-FFF2-40B4-BE49-F238E27FC236}">
                <a16:creationId xmlns:a16="http://schemas.microsoft.com/office/drawing/2014/main" id="{9D094715-286B-4F1D-9A74-0CD4F0AA92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FF1F74-4BBE-472C-8151-D4C1E36424F4}" type="datetime1">
              <a:rPr lang="zh-TW" altLang="en-US"/>
              <a:pPr>
                <a:defRPr/>
              </a:pPr>
              <a:t>2025/11/3</a:t>
            </a:fld>
            <a:endParaRPr lang="en-US" altLang="zh-TW"/>
          </a:p>
        </p:txBody>
      </p:sp>
      <p:sp>
        <p:nvSpPr>
          <p:cNvPr id="4" name="頁尾版面配置區 4">
            <a:extLst>
              <a:ext uri="{FF2B5EF4-FFF2-40B4-BE49-F238E27FC236}">
                <a16:creationId xmlns:a16="http://schemas.microsoft.com/office/drawing/2014/main" id="{EEE92B5D-77E0-4C7F-A127-70E0B3237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總</a:t>
            </a:r>
            <a:r>
              <a:rPr kumimoji="1" lang="zh-TW" altLang="en-US"/>
              <a:t>志業中心營建處</a:t>
            </a:r>
          </a:p>
        </p:txBody>
      </p:sp>
    </p:spTree>
    <p:extLst>
      <p:ext uri="{BB962C8B-B14F-4D97-AF65-F5344CB8AC3E}">
        <p14:creationId xmlns:p14="http://schemas.microsoft.com/office/powerpoint/2010/main" val="1738807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>
            <a:extLst>
              <a:ext uri="{FF2B5EF4-FFF2-40B4-BE49-F238E27FC236}">
                <a16:creationId xmlns:a16="http://schemas.microsoft.com/office/drawing/2014/main" id="{84502F6C-6004-46E3-B90D-4B478418F8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E31D35-E8F2-44F9-B7BF-E6191497FD50}" type="datetime1">
              <a:rPr lang="zh-TW" altLang="en-US"/>
              <a:pPr>
                <a:defRPr/>
              </a:pPr>
              <a:t>2025/11/3</a:t>
            </a:fld>
            <a:endParaRPr lang="en-US" altLang="zh-TW"/>
          </a:p>
        </p:txBody>
      </p:sp>
      <p:sp>
        <p:nvSpPr>
          <p:cNvPr id="4" name="頁尾版面配置區 4">
            <a:extLst>
              <a:ext uri="{FF2B5EF4-FFF2-40B4-BE49-F238E27FC236}">
                <a16:creationId xmlns:a16="http://schemas.microsoft.com/office/drawing/2014/main" id="{2E75955F-B817-4376-AA0F-C152D188A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總</a:t>
            </a:r>
            <a:r>
              <a:rPr kumimoji="1" lang="zh-TW" altLang="en-US"/>
              <a:t>志業中心營建處</a:t>
            </a:r>
          </a:p>
        </p:txBody>
      </p:sp>
    </p:spTree>
    <p:extLst>
      <p:ext uri="{BB962C8B-B14F-4D97-AF65-F5344CB8AC3E}">
        <p14:creationId xmlns:p14="http://schemas.microsoft.com/office/powerpoint/2010/main" val="286662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8975" y="322263"/>
            <a:ext cx="4538663" cy="13684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392738" y="322263"/>
            <a:ext cx="7712075" cy="68913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88975" y="1690688"/>
            <a:ext cx="4538663" cy="55229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0DC15F79-E905-4745-BDD0-A60877CE17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0DC50F-B767-414F-B84D-C78D03C59FD7}" type="datetime1">
              <a:rPr lang="zh-TW" altLang="en-US"/>
              <a:pPr>
                <a:defRPr/>
              </a:pPr>
              <a:t>2025/11/3</a:t>
            </a:fld>
            <a:endParaRPr lang="en-US" altLang="zh-TW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FFB1ABB1-41A7-416A-A306-48A342CA6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總</a:t>
            </a:r>
            <a:r>
              <a:rPr kumimoji="1" lang="zh-TW" altLang="en-US"/>
              <a:t>志業中心營建處</a:t>
            </a:r>
          </a:p>
        </p:txBody>
      </p:sp>
    </p:spTree>
    <p:extLst>
      <p:ext uri="{BB962C8B-B14F-4D97-AF65-F5344CB8AC3E}">
        <p14:creationId xmlns:p14="http://schemas.microsoft.com/office/powerpoint/2010/main" val="26118943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03513" y="5653088"/>
            <a:ext cx="8277225" cy="6667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703513" y="722313"/>
            <a:ext cx="8277225" cy="48450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703513" y="6319838"/>
            <a:ext cx="8277225" cy="94773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85AE85B1-5A38-4C64-8BDF-FED6FB2083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D5672A-AC7C-471E-9ED9-02FDCF62A34D}" type="datetime1">
              <a:rPr lang="zh-TW" altLang="en-US"/>
              <a:pPr>
                <a:defRPr/>
              </a:pPr>
              <a:t>2025/11/3</a:t>
            </a:fld>
            <a:endParaRPr lang="en-US" altLang="zh-TW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6E02EB3C-EE4C-423D-BFB9-9304DE98B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總</a:t>
            </a:r>
            <a:r>
              <a:rPr kumimoji="1" lang="zh-TW" altLang="en-US"/>
              <a:t>志業中心營建處</a:t>
            </a:r>
          </a:p>
        </p:txBody>
      </p:sp>
    </p:spTree>
    <p:extLst>
      <p:ext uri="{BB962C8B-B14F-4D97-AF65-F5344CB8AC3E}">
        <p14:creationId xmlns:p14="http://schemas.microsoft.com/office/powerpoint/2010/main" val="22340676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04637E4-0CCC-4C1C-B442-61C34FB2D2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473BB7-CA39-488B-B475-76692BFD208A}" type="datetime1">
              <a:rPr lang="zh-TW" altLang="en-US"/>
              <a:pPr>
                <a:defRPr/>
              </a:pPr>
              <a:t>2025/11/3</a:t>
            </a:fld>
            <a:endParaRPr lang="en-US" altLang="zh-TW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A0E012C-06C8-4031-8194-E9E6342F7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總</a:t>
            </a:r>
            <a:r>
              <a:rPr kumimoji="1" lang="zh-TW" altLang="en-US"/>
              <a:t>志業中心營建處</a:t>
            </a:r>
          </a:p>
        </p:txBody>
      </p:sp>
    </p:spTree>
    <p:extLst>
      <p:ext uri="{BB962C8B-B14F-4D97-AF65-F5344CB8AC3E}">
        <p14:creationId xmlns:p14="http://schemas.microsoft.com/office/powerpoint/2010/main" val="32063384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10013950" y="293688"/>
            <a:ext cx="3106738" cy="6919912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88975" y="293688"/>
            <a:ext cx="9172575" cy="6919912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FB221DA-1351-428C-B106-00A69E89FA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D2C88-40E1-4488-843B-A0274D0173FF}" type="datetime1">
              <a:rPr lang="zh-TW" altLang="en-US"/>
              <a:pPr>
                <a:defRPr/>
              </a:pPr>
              <a:t>2025/11/3</a:t>
            </a:fld>
            <a:endParaRPr lang="en-US" altLang="zh-TW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B7CC4B2-2278-47BE-BE65-822B18B6C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總</a:t>
            </a:r>
            <a:r>
              <a:rPr kumimoji="1" lang="zh-TW" altLang="en-US"/>
              <a:t>志業中心營建處</a:t>
            </a:r>
          </a:p>
        </p:txBody>
      </p:sp>
    </p:spTree>
    <p:extLst>
      <p:ext uri="{BB962C8B-B14F-4D97-AF65-F5344CB8AC3E}">
        <p14:creationId xmlns:p14="http://schemas.microsoft.com/office/powerpoint/2010/main" val="6855190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35050" y="2508250"/>
            <a:ext cx="11723688" cy="17319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068513" y="4576763"/>
            <a:ext cx="9656762" cy="20637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8965BE5-E7A6-4D8C-9F52-9F50986FBB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9B48C9-7448-458F-B776-9D8CDF230A33}" type="datetime1">
              <a:rPr lang="zh-TW" altLang="en-US"/>
              <a:pPr>
                <a:defRPr/>
              </a:pPr>
              <a:t>2025/11/3</a:t>
            </a:fld>
            <a:endParaRPr lang="en-US" altLang="zh-TW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BD5C258-819B-4095-B5BE-B8CD4B646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總</a:t>
            </a:r>
            <a:r>
              <a:rPr kumimoji="1" lang="zh-TW" altLang="en-US"/>
              <a:t>志業中心營建處</a:t>
            </a:r>
          </a:p>
        </p:txBody>
      </p:sp>
    </p:spTree>
    <p:extLst>
      <p:ext uri="{BB962C8B-B14F-4D97-AF65-F5344CB8AC3E}">
        <p14:creationId xmlns:p14="http://schemas.microsoft.com/office/powerpoint/2010/main" val="14412577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4A0F7A7-218D-49C0-96BE-B1AB58F810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8DBCCA-242E-45BE-B8F5-C3081F1CCF9E}" type="datetime1">
              <a:rPr lang="zh-TW" altLang="en-US"/>
              <a:pPr>
                <a:defRPr/>
              </a:pPr>
              <a:t>2025/11/3</a:t>
            </a:fld>
            <a:endParaRPr lang="en-US" altLang="zh-TW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8C9D56F-7D13-4C43-A394-7B4030B3C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總</a:t>
            </a:r>
            <a:r>
              <a:rPr kumimoji="1" lang="zh-TW" altLang="en-US"/>
              <a:t>志業中心營建處</a:t>
            </a:r>
          </a:p>
        </p:txBody>
      </p:sp>
    </p:spTree>
    <p:extLst>
      <p:ext uri="{BB962C8B-B14F-4D97-AF65-F5344CB8AC3E}">
        <p14:creationId xmlns:p14="http://schemas.microsoft.com/office/powerpoint/2010/main" val="15290717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89025" y="5189538"/>
            <a:ext cx="11725275" cy="16033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089025" y="3422650"/>
            <a:ext cx="11725275" cy="176688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1674CA3-888B-4929-ABD9-44BAE81E98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69984B-CEB0-48EE-98C8-89AB26F6D1FD}" type="datetime1">
              <a:rPr lang="zh-TW" altLang="en-US"/>
              <a:pPr>
                <a:defRPr/>
              </a:pPr>
              <a:t>2025/11/3</a:t>
            </a:fld>
            <a:endParaRPr lang="en-US" altLang="zh-TW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9093D7C-104B-40FE-86CA-AB74F03DE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總</a:t>
            </a:r>
            <a:r>
              <a:rPr kumimoji="1" lang="zh-TW" altLang="en-US"/>
              <a:t>志業中心營建處</a:t>
            </a:r>
          </a:p>
        </p:txBody>
      </p:sp>
    </p:spTree>
    <p:extLst>
      <p:ext uri="{BB962C8B-B14F-4D97-AF65-F5344CB8AC3E}">
        <p14:creationId xmlns:p14="http://schemas.microsoft.com/office/powerpoint/2010/main" val="32175829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88975" y="1884363"/>
            <a:ext cx="6130925" cy="53292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972300" y="1884363"/>
            <a:ext cx="6132513" cy="53292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5DAA0B70-194E-447F-9209-D2070ECFA0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D65859-E124-4BB0-9038-B6C5642C5A64}" type="datetime1">
              <a:rPr lang="zh-TW" altLang="en-US"/>
              <a:pPr>
                <a:defRPr/>
              </a:pPr>
              <a:t>2025/11/3</a:t>
            </a:fld>
            <a:endParaRPr lang="en-US" altLang="zh-TW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AFE7D3C6-7D43-41CF-85D3-0FA13B73E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總</a:t>
            </a:r>
            <a:r>
              <a:rPr kumimoji="1" lang="zh-TW" altLang="en-US"/>
              <a:t>志業中心營建處</a:t>
            </a:r>
          </a:p>
        </p:txBody>
      </p:sp>
    </p:spTree>
    <p:extLst>
      <p:ext uri="{BB962C8B-B14F-4D97-AF65-F5344CB8AC3E}">
        <p14:creationId xmlns:p14="http://schemas.microsoft.com/office/powerpoint/2010/main" val="1426864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8975" y="323850"/>
            <a:ext cx="12415838" cy="13462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8975" y="1808163"/>
            <a:ext cx="6096000" cy="7524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88975" y="2560638"/>
            <a:ext cx="6096000" cy="46529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7007225" y="1808163"/>
            <a:ext cx="6097588" cy="7524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7007225" y="2560638"/>
            <a:ext cx="6097588" cy="46529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id="{6C2326F7-4EF3-456D-859A-3F0038DAC8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517DB-D084-4BF0-B84C-88C0BEE1233B}" type="datetime1">
              <a:rPr lang="zh-TW" altLang="en-US"/>
              <a:pPr>
                <a:defRPr/>
              </a:pPr>
              <a:t>2025/11/3</a:t>
            </a:fld>
            <a:endParaRPr lang="en-US" altLang="zh-TW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id="{72CEF945-32A9-4EDB-887F-45EA209DE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總</a:t>
            </a:r>
            <a:r>
              <a:rPr kumimoji="1" lang="zh-TW" altLang="en-US"/>
              <a:t>志業中心營建處</a:t>
            </a:r>
          </a:p>
        </p:txBody>
      </p:sp>
    </p:spTree>
    <p:extLst>
      <p:ext uri="{BB962C8B-B14F-4D97-AF65-F5344CB8AC3E}">
        <p14:creationId xmlns:p14="http://schemas.microsoft.com/office/powerpoint/2010/main" val="28205191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>
            <a:extLst>
              <a:ext uri="{FF2B5EF4-FFF2-40B4-BE49-F238E27FC236}">
                <a16:creationId xmlns:a16="http://schemas.microsoft.com/office/drawing/2014/main" id="{EFAA8DCD-2666-4C14-9CE9-A42CE02437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AA4C8D-60A5-4DEE-93FA-C979923CB461}" type="datetime1">
              <a:rPr lang="zh-TW" altLang="en-US"/>
              <a:pPr>
                <a:defRPr/>
              </a:pPr>
              <a:t>2025/11/3</a:t>
            </a:fld>
            <a:endParaRPr lang="en-US" altLang="zh-TW"/>
          </a:p>
        </p:txBody>
      </p:sp>
      <p:sp>
        <p:nvSpPr>
          <p:cNvPr id="4" name="頁尾版面配置區 4">
            <a:extLst>
              <a:ext uri="{FF2B5EF4-FFF2-40B4-BE49-F238E27FC236}">
                <a16:creationId xmlns:a16="http://schemas.microsoft.com/office/drawing/2014/main" id="{CDD854AC-FF4E-4362-932B-C8232143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總</a:t>
            </a:r>
            <a:r>
              <a:rPr kumimoji="1" lang="zh-TW" altLang="en-US"/>
              <a:t>志業中心營建處</a:t>
            </a:r>
          </a:p>
        </p:txBody>
      </p:sp>
    </p:spTree>
    <p:extLst>
      <p:ext uri="{BB962C8B-B14F-4D97-AF65-F5344CB8AC3E}">
        <p14:creationId xmlns:p14="http://schemas.microsoft.com/office/powerpoint/2010/main" val="8228387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>
            <a:extLst>
              <a:ext uri="{FF2B5EF4-FFF2-40B4-BE49-F238E27FC236}">
                <a16:creationId xmlns:a16="http://schemas.microsoft.com/office/drawing/2014/main" id="{65206789-FA90-4444-9E02-16A500A370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D142CC-BB0D-4967-B680-11127C551FD7}" type="datetime1">
              <a:rPr lang="zh-TW" altLang="en-US"/>
              <a:pPr>
                <a:defRPr/>
              </a:pPr>
              <a:t>2025/11/3</a:t>
            </a:fld>
            <a:endParaRPr lang="en-US" altLang="zh-TW"/>
          </a:p>
        </p:txBody>
      </p:sp>
      <p:sp>
        <p:nvSpPr>
          <p:cNvPr id="3" name="頁尾版面配置區 4">
            <a:extLst>
              <a:ext uri="{FF2B5EF4-FFF2-40B4-BE49-F238E27FC236}">
                <a16:creationId xmlns:a16="http://schemas.microsoft.com/office/drawing/2014/main" id="{844BF04A-2E02-46F6-9381-7D26B384C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總</a:t>
            </a:r>
            <a:r>
              <a:rPr kumimoji="1" lang="zh-TW" altLang="en-US"/>
              <a:t>志業中心營建處</a:t>
            </a:r>
          </a:p>
        </p:txBody>
      </p:sp>
    </p:spTree>
    <p:extLst>
      <p:ext uri="{BB962C8B-B14F-4D97-AF65-F5344CB8AC3E}">
        <p14:creationId xmlns:p14="http://schemas.microsoft.com/office/powerpoint/2010/main" val="33662245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>
            <a:extLst>
              <a:ext uri="{FF2B5EF4-FFF2-40B4-BE49-F238E27FC236}">
                <a16:creationId xmlns:a16="http://schemas.microsoft.com/office/drawing/2014/main" id="{202DA466-6E12-4904-93AD-E682C1FFAC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EE83E-5430-4083-8E86-FFF4A9830EEB}" type="datetime1">
              <a:rPr lang="zh-TW" altLang="en-US"/>
              <a:pPr>
                <a:defRPr/>
              </a:pPr>
              <a:t>2025/11/3</a:t>
            </a:fld>
            <a:endParaRPr lang="en-US" altLang="zh-TW"/>
          </a:p>
        </p:txBody>
      </p:sp>
      <p:sp>
        <p:nvSpPr>
          <p:cNvPr id="4" name="頁尾版面配置區 4">
            <a:extLst>
              <a:ext uri="{FF2B5EF4-FFF2-40B4-BE49-F238E27FC236}">
                <a16:creationId xmlns:a16="http://schemas.microsoft.com/office/drawing/2014/main" id="{F0D0B6C6-204A-4081-8ABE-783AE82A6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總</a:t>
            </a:r>
            <a:r>
              <a:rPr kumimoji="1" lang="zh-TW" altLang="en-US"/>
              <a:t>志業中心營建處</a:t>
            </a:r>
          </a:p>
        </p:txBody>
      </p:sp>
    </p:spTree>
    <p:extLst>
      <p:ext uri="{BB962C8B-B14F-4D97-AF65-F5344CB8AC3E}">
        <p14:creationId xmlns:p14="http://schemas.microsoft.com/office/powerpoint/2010/main" val="26254042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>
            <a:extLst>
              <a:ext uri="{FF2B5EF4-FFF2-40B4-BE49-F238E27FC236}">
                <a16:creationId xmlns:a16="http://schemas.microsoft.com/office/drawing/2014/main" id="{C5A4005F-EEC0-417F-A1C5-A12CE4080B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9301E8-B8BB-46EB-8764-AA539105C328}" type="datetime1">
              <a:rPr lang="zh-TW" altLang="en-US"/>
              <a:pPr>
                <a:defRPr/>
              </a:pPr>
              <a:t>2025/11/3</a:t>
            </a:fld>
            <a:endParaRPr lang="en-US" altLang="zh-TW"/>
          </a:p>
        </p:txBody>
      </p:sp>
      <p:sp>
        <p:nvSpPr>
          <p:cNvPr id="4" name="頁尾版面配置區 4">
            <a:extLst>
              <a:ext uri="{FF2B5EF4-FFF2-40B4-BE49-F238E27FC236}">
                <a16:creationId xmlns:a16="http://schemas.microsoft.com/office/drawing/2014/main" id="{FD724A39-6EF1-4349-BBD0-ABC0479F0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總</a:t>
            </a:r>
            <a:r>
              <a:rPr kumimoji="1" lang="zh-TW" altLang="en-US"/>
              <a:t>志業中心營建處</a:t>
            </a:r>
          </a:p>
        </p:txBody>
      </p:sp>
    </p:spTree>
    <p:extLst>
      <p:ext uri="{BB962C8B-B14F-4D97-AF65-F5344CB8AC3E}">
        <p14:creationId xmlns:p14="http://schemas.microsoft.com/office/powerpoint/2010/main" val="189509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>
            <a:extLst>
              <a:ext uri="{FF2B5EF4-FFF2-40B4-BE49-F238E27FC236}">
                <a16:creationId xmlns:a16="http://schemas.microsoft.com/office/drawing/2014/main" id="{0AFF7A33-8072-4F97-ACC5-C68DFD352D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52148C-0378-4B85-8D6F-6D0FC22B988F}" type="datetime1">
              <a:rPr lang="zh-TW" altLang="en-US"/>
              <a:pPr>
                <a:defRPr/>
              </a:pPr>
              <a:t>2025/11/3</a:t>
            </a:fld>
            <a:endParaRPr lang="en-US" altLang="zh-TW"/>
          </a:p>
        </p:txBody>
      </p:sp>
      <p:sp>
        <p:nvSpPr>
          <p:cNvPr id="4" name="頁尾版面配置區 4">
            <a:extLst>
              <a:ext uri="{FF2B5EF4-FFF2-40B4-BE49-F238E27FC236}">
                <a16:creationId xmlns:a16="http://schemas.microsoft.com/office/drawing/2014/main" id="{F241531C-A8BE-469F-BF46-9DFA4306D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總</a:t>
            </a:r>
            <a:r>
              <a:rPr kumimoji="1" lang="zh-TW" altLang="en-US"/>
              <a:t>志業中心營建處</a:t>
            </a:r>
          </a:p>
        </p:txBody>
      </p:sp>
    </p:spTree>
    <p:extLst>
      <p:ext uri="{BB962C8B-B14F-4D97-AF65-F5344CB8AC3E}">
        <p14:creationId xmlns:p14="http://schemas.microsoft.com/office/powerpoint/2010/main" val="14038000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8975" y="322263"/>
            <a:ext cx="4538663" cy="13684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392738" y="322263"/>
            <a:ext cx="7712075" cy="68913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88975" y="1690688"/>
            <a:ext cx="4538663" cy="55229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63DB2B25-2FFB-4487-8685-C94D2456FA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FB6A80-88E0-4FE4-8A08-BA4D571E874B}" type="datetime1">
              <a:rPr lang="zh-TW" altLang="en-US"/>
              <a:pPr>
                <a:defRPr/>
              </a:pPr>
              <a:t>2025/11/3</a:t>
            </a:fld>
            <a:endParaRPr lang="en-US" altLang="zh-TW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01FC500E-7012-4756-A625-2BB24BA18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總</a:t>
            </a:r>
            <a:r>
              <a:rPr kumimoji="1" lang="zh-TW" altLang="en-US"/>
              <a:t>志業中心營建處</a:t>
            </a:r>
          </a:p>
        </p:txBody>
      </p:sp>
    </p:spTree>
    <p:extLst>
      <p:ext uri="{BB962C8B-B14F-4D97-AF65-F5344CB8AC3E}">
        <p14:creationId xmlns:p14="http://schemas.microsoft.com/office/powerpoint/2010/main" val="13575472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03513" y="5653088"/>
            <a:ext cx="8277225" cy="6667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703513" y="722313"/>
            <a:ext cx="8277225" cy="48450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703513" y="6319838"/>
            <a:ext cx="8277225" cy="94773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C343A505-4E4F-46FE-ABE4-CBBD1949A9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05A55-F9D4-42C9-806B-4480A8161B62}" type="datetime1">
              <a:rPr lang="zh-TW" altLang="en-US"/>
              <a:pPr>
                <a:defRPr/>
              </a:pPr>
              <a:t>2025/11/3</a:t>
            </a:fld>
            <a:endParaRPr lang="en-US" altLang="zh-TW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44EAC296-24EC-4E97-885B-EB548A320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總</a:t>
            </a:r>
            <a:r>
              <a:rPr kumimoji="1" lang="zh-TW" altLang="en-US"/>
              <a:t>志業中心營建處</a:t>
            </a:r>
          </a:p>
        </p:txBody>
      </p:sp>
    </p:spTree>
    <p:extLst>
      <p:ext uri="{BB962C8B-B14F-4D97-AF65-F5344CB8AC3E}">
        <p14:creationId xmlns:p14="http://schemas.microsoft.com/office/powerpoint/2010/main" val="29274681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AD7B3F3-D7AD-4523-A622-E2878F83C3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23315-48FB-40F3-83FA-576E0F4E3EE7}" type="datetime1">
              <a:rPr lang="zh-TW" altLang="en-US"/>
              <a:pPr>
                <a:defRPr/>
              </a:pPr>
              <a:t>2025/11/3</a:t>
            </a:fld>
            <a:endParaRPr lang="en-US" altLang="zh-TW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27D0DAF-9332-43A6-870E-4C25B3F61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總</a:t>
            </a:r>
            <a:r>
              <a:rPr kumimoji="1" lang="zh-TW" altLang="en-US"/>
              <a:t>志業中心營建處</a:t>
            </a:r>
          </a:p>
        </p:txBody>
      </p:sp>
    </p:spTree>
    <p:extLst>
      <p:ext uri="{BB962C8B-B14F-4D97-AF65-F5344CB8AC3E}">
        <p14:creationId xmlns:p14="http://schemas.microsoft.com/office/powerpoint/2010/main" val="8441728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10013950" y="293688"/>
            <a:ext cx="3106738" cy="6919912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88975" y="293688"/>
            <a:ext cx="9172575" cy="6919912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DC36032-B51B-46FD-A2B9-03519DC312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4EE595-803C-4DA6-89FB-9E18EEF38B8A}" type="datetime1">
              <a:rPr lang="zh-TW" altLang="en-US"/>
              <a:pPr>
                <a:defRPr/>
              </a:pPr>
              <a:t>2025/11/3</a:t>
            </a:fld>
            <a:endParaRPr lang="en-US" altLang="zh-TW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9EA33A4-C761-41A0-A8C5-0CB15B0B5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TW" altLang="en-US"/>
              <a:t>總</a:t>
            </a:r>
            <a:r>
              <a:rPr kumimoji="1" lang="zh-TW" altLang="en-US"/>
              <a:t>志業中心營建處</a:t>
            </a:r>
          </a:p>
        </p:txBody>
      </p:sp>
    </p:spTree>
    <p:extLst>
      <p:ext uri="{BB962C8B-B14F-4D97-AF65-F5344CB8AC3E}">
        <p14:creationId xmlns:p14="http://schemas.microsoft.com/office/powerpoint/2010/main" val="4064257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>
            <a:extLst>
              <a:ext uri="{FF2B5EF4-FFF2-40B4-BE49-F238E27FC236}">
                <a16:creationId xmlns:a16="http://schemas.microsoft.com/office/drawing/2014/main" id="{409F05C5-D38A-4F4A-BA40-C2F3A4A8669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704850" y="293688"/>
            <a:ext cx="12415838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9" tIns="45709" rIns="91419" bIns="457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文字版面配置區 2">
            <a:extLst>
              <a:ext uri="{FF2B5EF4-FFF2-40B4-BE49-F238E27FC236}">
                <a16:creationId xmlns:a16="http://schemas.microsoft.com/office/drawing/2014/main" id="{96AD6162-D177-4018-824B-9F0DF9DA121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8975" y="1884363"/>
            <a:ext cx="12415838" cy="532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72D0073-5FA0-4EA4-A21B-4A9265E0F88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auto">
          <a:xfrm>
            <a:off x="688975" y="7485063"/>
            <a:ext cx="3219450" cy="4302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19" tIns="45709" rIns="91419" bIns="45709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b="1">
                <a:solidFill>
                  <a:srgbClr val="898989"/>
                </a:solidFill>
                <a:latin typeface="Times New Roman" panose="02020603050405020304" pitchFamily="18" charset="0"/>
                <a:ea typeface="文鼎中圓"/>
                <a:cs typeface="文鼎中圓"/>
              </a:defRPr>
            </a:lvl1pPr>
          </a:lstStyle>
          <a:p>
            <a:pPr>
              <a:defRPr/>
            </a:pPr>
            <a:fld id="{1AFA6B2D-60E7-4A12-8400-07B669B49C16}" type="datetime1">
              <a:rPr lang="zh-TW" altLang="en-US"/>
              <a:pPr>
                <a:defRPr/>
              </a:pPr>
              <a:t>2025/11/3</a:t>
            </a:fld>
            <a:endParaRPr lang="en-US" altLang="zh-TW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2FF427C-B76D-473F-A822-928D42480E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auto">
          <a:xfrm>
            <a:off x="8840788" y="7278688"/>
            <a:ext cx="4370387" cy="7969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19" tIns="45709" rIns="91419" bIns="45709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2500">
                <a:solidFill>
                  <a:srgbClr val="898989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1pPr>
          </a:lstStyle>
          <a:p>
            <a:pPr>
              <a:defRPr/>
            </a:pPr>
            <a:r>
              <a:rPr lang="zh-TW" altLang="en-US"/>
              <a:t>總</a:t>
            </a:r>
            <a:r>
              <a:rPr kumimoji="1" lang="zh-TW" altLang="en-US"/>
              <a:t>志業中心營建處</a:t>
            </a:r>
          </a:p>
        </p:txBody>
      </p:sp>
      <p:pic>
        <p:nvPicPr>
          <p:cNvPr id="1030" name="Picture 13" descr="精舍">
            <a:extLst>
              <a:ext uri="{FF2B5EF4-FFF2-40B4-BE49-F238E27FC236}">
                <a16:creationId xmlns:a16="http://schemas.microsoft.com/office/drawing/2014/main" id="{56C2A72A-2957-4E94-8B80-5ED712E9C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58013"/>
            <a:ext cx="2374900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投影片編號版面配置區 3">
            <a:extLst>
              <a:ext uri="{FF2B5EF4-FFF2-40B4-BE49-F238E27FC236}">
                <a16:creationId xmlns:a16="http://schemas.microsoft.com/office/drawing/2014/main" id="{F7EC9785-53EC-4B9F-BB81-650877A49DD9}"/>
              </a:ext>
            </a:extLst>
          </p:cNvPr>
          <p:cNvSpPr txBox="1">
            <a:spLocks/>
          </p:cNvSpPr>
          <p:nvPr userDrawn="1"/>
        </p:nvSpPr>
        <p:spPr>
          <a:xfrm>
            <a:off x="18406" y="1282096"/>
            <a:ext cx="1096001" cy="706955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1pPr>
            <a:lvl2pPr marL="639763" indent="-182563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2pPr>
            <a:lvl3pPr marL="1279525" indent="-365125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3pPr>
            <a:lvl4pPr marL="1919288" indent="-547688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4pPr>
            <a:lvl5pPr marL="2559050" indent="-73025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sz="40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sz="40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sz="40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sz="40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9pPr>
          </a:lstStyle>
          <a:p>
            <a:pPr algn="ctr" defTabSz="1049311" eaLnBrk="1" fontAlgn="auto" hangingPunct="1">
              <a:spcBef>
                <a:spcPts val="1562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文鼎中圓" pitchFamily="49" charset="-120"/>
              <a:buNone/>
              <a:tabLst>
                <a:tab pos="0" algn="l"/>
                <a:tab pos="447496" algn="l"/>
                <a:tab pos="896579" algn="l"/>
                <a:tab pos="1345662" algn="l"/>
                <a:tab pos="1794745" algn="l"/>
                <a:tab pos="2243827" algn="l"/>
                <a:tab pos="2692910" algn="l"/>
                <a:tab pos="3141993" algn="l"/>
                <a:tab pos="3591076" algn="l"/>
                <a:tab pos="4040158" algn="l"/>
                <a:tab pos="4489242" algn="l"/>
                <a:tab pos="4938324" algn="l"/>
                <a:tab pos="5387407" algn="l"/>
                <a:tab pos="5836489" algn="l"/>
                <a:tab pos="6285573" algn="l"/>
                <a:tab pos="6734655" algn="l"/>
                <a:tab pos="7183738" algn="l"/>
                <a:tab pos="7632821" algn="l"/>
                <a:tab pos="8081904" algn="l"/>
                <a:tab pos="8530986" algn="l"/>
                <a:tab pos="8980070" algn="l"/>
              </a:tabLst>
              <a:defRPr/>
            </a:pPr>
            <a:fld id="{DB768F20-8AEE-4E71-ADDF-85F4488E91BF}" type="slidenum">
              <a:rPr lang="en-GB" altLang="en-US" smtClean="0">
                <a:solidFill>
                  <a:srgbClr val="FFC000"/>
                </a:solidFill>
                <a:effectLst>
                  <a:glow rad="101600">
                    <a:srgbClr val="000000"/>
                  </a:glow>
                </a:effectLst>
                <a:latin typeface=""/>
                <a:cs typeface="Arial" panose="020B0604020202020204" pitchFamily="34" charset="0"/>
              </a:rPr>
              <a:pPr algn="ctr" defTabSz="1049311" eaLnBrk="1" fontAlgn="auto" hangingPunct="1">
                <a:spcBef>
                  <a:spcPts val="1562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文鼎中圓" pitchFamily="49" charset="-120"/>
                <a:buNone/>
                <a:tabLst>
                  <a:tab pos="0" algn="l"/>
                  <a:tab pos="447496" algn="l"/>
                  <a:tab pos="896579" algn="l"/>
                  <a:tab pos="1345662" algn="l"/>
                  <a:tab pos="1794745" algn="l"/>
                  <a:tab pos="2243827" algn="l"/>
                  <a:tab pos="2692910" algn="l"/>
                  <a:tab pos="3141993" algn="l"/>
                  <a:tab pos="3591076" algn="l"/>
                  <a:tab pos="4040158" algn="l"/>
                  <a:tab pos="4489242" algn="l"/>
                  <a:tab pos="4938324" algn="l"/>
                  <a:tab pos="5387407" algn="l"/>
                  <a:tab pos="5836489" algn="l"/>
                  <a:tab pos="6285573" algn="l"/>
                  <a:tab pos="6734655" algn="l"/>
                  <a:tab pos="7183738" algn="l"/>
                  <a:tab pos="7632821" algn="l"/>
                  <a:tab pos="8081904" algn="l"/>
                  <a:tab pos="8530986" algn="l"/>
                  <a:tab pos="8980070" algn="l"/>
                </a:tabLst>
                <a:defRPr/>
              </a:pPr>
              <a:t>‹#›</a:t>
            </a:fld>
            <a:endParaRPr lang="en-GB" altLang="en-US" dirty="0">
              <a:solidFill>
                <a:srgbClr val="FFC000"/>
              </a:solidFill>
              <a:effectLst>
                <a:glow rad="101600">
                  <a:srgbClr val="000000"/>
                </a:glow>
              </a:effectLst>
              <a:latin typeface="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08" r:id="rId1"/>
    <p:sldLayoutId id="2147485609" r:id="rId2"/>
    <p:sldLayoutId id="2147485610" r:id="rId3"/>
    <p:sldLayoutId id="2147485611" r:id="rId4"/>
    <p:sldLayoutId id="2147485612" r:id="rId5"/>
    <p:sldLayoutId id="2147485613" r:id="rId6"/>
    <p:sldLayoutId id="2147485614" r:id="rId7"/>
    <p:sldLayoutId id="2147485615" r:id="rId8"/>
    <p:sldLayoutId id="2147485616" r:id="rId9"/>
    <p:sldLayoutId id="2147485617" r:id="rId10"/>
    <p:sldLayoutId id="2147485618" r:id="rId11"/>
    <p:sldLayoutId id="2147485619" r:id="rId12"/>
    <p:sldLayoutId id="2147485620" r:id="rId13"/>
    <p:sldLayoutId id="2147485621" r:id="rId14"/>
  </p:sldLayoutIdLst>
  <p:hf sldNum="0" hdr="0" ftr="0" dt="0"/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kumimoji="1" sz="6000">
          <a:solidFill>
            <a:srgbClr val="EAEAEA"/>
          </a:solidFill>
          <a:latin typeface="+mj-lt"/>
          <a:ea typeface="+mj-ea"/>
          <a:cs typeface="+mj-cs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kumimoji="1" sz="6000">
          <a:solidFill>
            <a:srgbClr val="EAEAEA"/>
          </a:solidFill>
          <a:latin typeface="標楷體" pitchFamily="65" charset="-120"/>
          <a:ea typeface="標楷體" pitchFamily="65" charset="-120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kumimoji="1" sz="6000">
          <a:solidFill>
            <a:srgbClr val="EAEAEA"/>
          </a:solidFill>
          <a:latin typeface="標楷體" pitchFamily="65" charset="-120"/>
          <a:ea typeface="標楷體" pitchFamily="65" charset="-120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kumimoji="1" sz="6000">
          <a:solidFill>
            <a:srgbClr val="EAEAEA"/>
          </a:solidFill>
          <a:latin typeface="標楷體" pitchFamily="65" charset="-120"/>
          <a:ea typeface="標楷體" pitchFamily="65" charset="-120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kumimoji="1" sz="6000">
          <a:solidFill>
            <a:srgbClr val="EAEAEA"/>
          </a:solidFill>
          <a:latin typeface="標楷體" pitchFamily="65" charset="-120"/>
          <a:ea typeface="標楷體" pitchFamily="65" charset="-120"/>
        </a:defRPr>
      </a:lvl5pPr>
      <a:lvl6pPr marL="457200" algn="ctr" defTabSz="912813" rtl="0" fontAlgn="base">
        <a:spcBef>
          <a:spcPct val="0"/>
        </a:spcBef>
        <a:spcAft>
          <a:spcPct val="0"/>
        </a:spcAft>
        <a:defRPr kumimoji="1" sz="6000">
          <a:solidFill>
            <a:srgbClr val="EAEAEA"/>
          </a:solidFill>
          <a:latin typeface="標楷體" pitchFamily="65" charset="-120"/>
          <a:ea typeface="標楷體" pitchFamily="65" charset="-120"/>
        </a:defRPr>
      </a:lvl6pPr>
      <a:lvl7pPr marL="914400" algn="ctr" defTabSz="912813" rtl="0" fontAlgn="base">
        <a:spcBef>
          <a:spcPct val="0"/>
        </a:spcBef>
        <a:spcAft>
          <a:spcPct val="0"/>
        </a:spcAft>
        <a:defRPr kumimoji="1" sz="6000">
          <a:solidFill>
            <a:srgbClr val="EAEAEA"/>
          </a:solidFill>
          <a:latin typeface="標楷體" pitchFamily="65" charset="-120"/>
          <a:ea typeface="標楷體" pitchFamily="65" charset="-120"/>
        </a:defRPr>
      </a:lvl7pPr>
      <a:lvl8pPr marL="1371600" algn="ctr" defTabSz="912813" rtl="0" fontAlgn="base">
        <a:spcBef>
          <a:spcPct val="0"/>
        </a:spcBef>
        <a:spcAft>
          <a:spcPct val="0"/>
        </a:spcAft>
        <a:defRPr kumimoji="1" sz="6000">
          <a:solidFill>
            <a:srgbClr val="EAEAEA"/>
          </a:solidFill>
          <a:latin typeface="標楷體" pitchFamily="65" charset="-120"/>
          <a:ea typeface="標楷體" pitchFamily="65" charset="-120"/>
        </a:defRPr>
      </a:lvl8pPr>
      <a:lvl9pPr marL="1828800" algn="ctr" defTabSz="912813" rtl="0" fontAlgn="base">
        <a:spcBef>
          <a:spcPct val="0"/>
        </a:spcBef>
        <a:spcAft>
          <a:spcPct val="0"/>
        </a:spcAft>
        <a:defRPr kumimoji="1" sz="6000">
          <a:solidFill>
            <a:srgbClr val="EAEAEA"/>
          </a:solidFill>
          <a:latin typeface="標楷體" pitchFamily="65" charset="-120"/>
          <a:ea typeface="標楷體" pitchFamily="65" charset="-120"/>
        </a:defRPr>
      </a:lvl9pPr>
    </p:titleStyle>
    <p:bodyStyle>
      <a:lvl1pPr marL="342900" indent="-342900" algn="l" defTabSz="9128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kumimoji="1" sz="5500">
          <a:solidFill>
            <a:srgbClr val="EAEAEA"/>
          </a:solidFill>
          <a:latin typeface="+mn-lt"/>
          <a:ea typeface="+mn-ea"/>
          <a:cs typeface="+mn-cs"/>
        </a:defRPr>
      </a:lvl1pPr>
      <a:lvl2pPr marL="741363" indent="-284163" algn="l" defTabSz="9128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kumimoji="1" sz="4800">
          <a:solidFill>
            <a:srgbClr val="EAEAEA"/>
          </a:solidFill>
          <a:latin typeface="+mn-lt"/>
          <a:ea typeface="+mn-ea"/>
        </a:defRPr>
      </a:lvl2pPr>
      <a:lvl3pPr marL="1143000" indent="-230188" algn="l" defTabSz="9128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kumimoji="1" sz="4400">
          <a:solidFill>
            <a:srgbClr val="EAEAEA"/>
          </a:solidFill>
          <a:latin typeface="+mn-lt"/>
          <a:ea typeface="+mn-ea"/>
        </a:defRPr>
      </a:lvl3pPr>
      <a:lvl4pPr marL="1601788" indent="-230188" algn="l" defTabSz="9128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kumimoji="1" sz="4200">
          <a:solidFill>
            <a:srgbClr val="EAEAEA"/>
          </a:solidFill>
          <a:latin typeface="+mn-lt"/>
          <a:ea typeface="+mn-ea"/>
        </a:defRPr>
      </a:lvl4pPr>
      <a:lvl5pPr marL="2057400" indent="-228600" algn="l" defTabSz="9128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kumimoji="1" sz="4000">
          <a:solidFill>
            <a:srgbClr val="EAEAEA"/>
          </a:solidFill>
          <a:latin typeface="+mn-lt"/>
          <a:ea typeface="+mn-ea"/>
        </a:defRPr>
      </a:lvl5pPr>
      <a:lvl6pPr marL="2514600" indent="-228600" algn="l" defTabSz="912813" rtl="0" fontAlgn="base">
        <a:spcBef>
          <a:spcPct val="20000"/>
        </a:spcBef>
        <a:spcAft>
          <a:spcPct val="0"/>
        </a:spcAft>
        <a:buFont typeface="Arial" charset="0"/>
        <a:defRPr kumimoji="1" sz="4000">
          <a:solidFill>
            <a:srgbClr val="EAEAEA"/>
          </a:solidFill>
          <a:latin typeface="+mn-lt"/>
          <a:ea typeface="+mn-ea"/>
        </a:defRPr>
      </a:lvl6pPr>
      <a:lvl7pPr marL="2971800" indent="-228600" algn="l" defTabSz="912813" rtl="0" fontAlgn="base">
        <a:spcBef>
          <a:spcPct val="20000"/>
        </a:spcBef>
        <a:spcAft>
          <a:spcPct val="0"/>
        </a:spcAft>
        <a:buFont typeface="Arial" charset="0"/>
        <a:defRPr kumimoji="1" sz="4000">
          <a:solidFill>
            <a:srgbClr val="EAEAEA"/>
          </a:solidFill>
          <a:latin typeface="+mn-lt"/>
          <a:ea typeface="+mn-ea"/>
        </a:defRPr>
      </a:lvl7pPr>
      <a:lvl8pPr marL="3429000" indent="-228600" algn="l" defTabSz="912813" rtl="0" fontAlgn="base">
        <a:spcBef>
          <a:spcPct val="20000"/>
        </a:spcBef>
        <a:spcAft>
          <a:spcPct val="0"/>
        </a:spcAft>
        <a:buFont typeface="Arial" charset="0"/>
        <a:defRPr kumimoji="1" sz="4000">
          <a:solidFill>
            <a:srgbClr val="EAEAEA"/>
          </a:solidFill>
          <a:latin typeface="+mn-lt"/>
          <a:ea typeface="+mn-ea"/>
        </a:defRPr>
      </a:lvl8pPr>
      <a:lvl9pPr marL="3886200" indent="-228600" algn="l" defTabSz="912813" rtl="0" fontAlgn="base">
        <a:spcBef>
          <a:spcPct val="20000"/>
        </a:spcBef>
        <a:spcAft>
          <a:spcPct val="0"/>
        </a:spcAft>
        <a:buFont typeface="Arial" charset="0"/>
        <a:defRPr kumimoji="1" sz="4000">
          <a:solidFill>
            <a:srgbClr val="EAEAEA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>
            <a:extLst>
              <a:ext uri="{FF2B5EF4-FFF2-40B4-BE49-F238E27FC236}">
                <a16:creationId xmlns:a16="http://schemas.microsoft.com/office/drawing/2014/main" id="{32EA4C47-E0C8-48E7-9750-68F76250C4D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704850" y="293688"/>
            <a:ext cx="12415838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9" tIns="45709" rIns="91419" bIns="457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2051" name="文字版面配置區 2">
            <a:extLst>
              <a:ext uri="{FF2B5EF4-FFF2-40B4-BE49-F238E27FC236}">
                <a16:creationId xmlns:a16="http://schemas.microsoft.com/office/drawing/2014/main" id="{7A382770-9518-49DE-8FF9-67566434EA2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8975" y="1884363"/>
            <a:ext cx="12415838" cy="532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72D0073-5FA0-4EA4-A21B-4A9265E0F88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auto">
          <a:xfrm>
            <a:off x="688975" y="7485063"/>
            <a:ext cx="3219450" cy="4302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19" tIns="45709" rIns="91419" bIns="45709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b="1">
                <a:solidFill>
                  <a:srgbClr val="898989"/>
                </a:solidFill>
                <a:latin typeface="Times New Roman" panose="02020603050405020304" pitchFamily="18" charset="0"/>
                <a:ea typeface="文鼎中圓"/>
                <a:cs typeface="文鼎中圓"/>
              </a:defRPr>
            </a:lvl1pPr>
          </a:lstStyle>
          <a:p>
            <a:pPr>
              <a:defRPr/>
            </a:pPr>
            <a:fld id="{2C3AB409-0086-4175-88A1-0A8A346198B8}" type="datetime1">
              <a:rPr lang="zh-TW" altLang="en-US"/>
              <a:pPr>
                <a:defRPr/>
              </a:pPr>
              <a:t>2025/11/3</a:t>
            </a:fld>
            <a:endParaRPr lang="en-US" altLang="zh-TW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2FF427C-B76D-473F-A822-928D42480E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auto">
          <a:xfrm>
            <a:off x="8840788" y="7278688"/>
            <a:ext cx="4370387" cy="7969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19" tIns="45709" rIns="91419" bIns="45709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2500">
                <a:solidFill>
                  <a:srgbClr val="898989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1pPr>
          </a:lstStyle>
          <a:p>
            <a:pPr>
              <a:defRPr/>
            </a:pPr>
            <a:r>
              <a:rPr lang="zh-TW" altLang="en-US"/>
              <a:t>總</a:t>
            </a:r>
            <a:r>
              <a:rPr kumimoji="1" lang="zh-TW" altLang="en-US"/>
              <a:t>志業中心營建處</a:t>
            </a:r>
          </a:p>
        </p:txBody>
      </p:sp>
      <p:pic>
        <p:nvPicPr>
          <p:cNvPr id="2054" name="Picture 13" descr="精舍">
            <a:extLst>
              <a:ext uri="{FF2B5EF4-FFF2-40B4-BE49-F238E27FC236}">
                <a16:creationId xmlns:a16="http://schemas.microsoft.com/office/drawing/2014/main" id="{7295B2E5-A440-4FEF-9F09-3687AC137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58013"/>
            <a:ext cx="2374900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投影片編號版面配置區 3">
            <a:extLst>
              <a:ext uri="{FF2B5EF4-FFF2-40B4-BE49-F238E27FC236}">
                <a16:creationId xmlns:a16="http://schemas.microsoft.com/office/drawing/2014/main" id="{368188CC-A2CA-4341-A0E6-28662666FF43}"/>
              </a:ext>
            </a:extLst>
          </p:cNvPr>
          <p:cNvSpPr txBox="1">
            <a:spLocks/>
          </p:cNvSpPr>
          <p:nvPr userDrawn="1"/>
        </p:nvSpPr>
        <p:spPr>
          <a:xfrm>
            <a:off x="18406" y="1282096"/>
            <a:ext cx="1096001" cy="706955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1pPr>
            <a:lvl2pPr marL="639763" indent="-182563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2pPr>
            <a:lvl3pPr marL="1279525" indent="-365125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3pPr>
            <a:lvl4pPr marL="1919288" indent="-547688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4pPr>
            <a:lvl5pPr marL="2559050" indent="-73025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sz="40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sz="40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sz="40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sz="40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9pPr>
          </a:lstStyle>
          <a:p>
            <a:pPr algn="ctr" defTabSz="1049311" eaLnBrk="1" fontAlgn="auto" hangingPunct="1">
              <a:spcBef>
                <a:spcPts val="1562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文鼎中圓" pitchFamily="49" charset="-120"/>
              <a:buNone/>
              <a:tabLst>
                <a:tab pos="0" algn="l"/>
                <a:tab pos="447496" algn="l"/>
                <a:tab pos="896579" algn="l"/>
                <a:tab pos="1345662" algn="l"/>
                <a:tab pos="1794745" algn="l"/>
                <a:tab pos="2243827" algn="l"/>
                <a:tab pos="2692910" algn="l"/>
                <a:tab pos="3141993" algn="l"/>
                <a:tab pos="3591076" algn="l"/>
                <a:tab pos="4040158" algn="l"/>
                <a:tab pos="4489242" algn="l"/>
                <a:tab pos="4938324" algn="l"/>
                <a:tab pos="5387407" algn="l"/>
                <a:tab pos="5836489" algn="l"/>
                <a:tab pos="6285573" algn="l"/>
                <a:tab pos="6734655" algn="l"/>
                <a:tab pos="7183738" algn="l"/>
                <a:tab pos="7632821" algn="l"/>
                <a:tab pos="8081904" algn="l"/>
                <a:tab pos="8530986" algn="l"/>
                <a:tab pos="8980070" algn="l"/>
              </a:tabLst>
              <a:defRPr/>
            </a:pPr>
            <a:fld id="{DB768F20-8AEE-4E71-ADDF-85F4488E91BF}" type="slidenum">
              <a:rPr lang="en-GB" altLang="en-US" smtClean="0">
                <a:solidFill>
                  <a:srgbClr val="FFC000"/>
                </a:solidFill>
                <a:effectLst>
                  <a:glow rad="101600">
                    <a:srgbClr val="000000"/>
                  </a:glow>
                </a:effectLst>
                <a:latin typeface=""/>
                <a:cs typeface="Arial" panose="020B0604020202020204" pitchFamily="34" charset="0"/>
              </a:rPr>
              <a:pPr algn="ctr" defTabSz="1049311" eaLnBrk="1" fontAlgn="auto" hangingPunct="1">
                <a:spcBef>
                  <a:spcPts val="1562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文鼎中圓" pitchFamily="49" charset="-120"/>
                <a:buNone/>
                <a:tabLst>
                  <a:tab pos="0" algn="l"/>
                  <a:tab pos="447496" algn="l"/>
                  <a:tab pos="896579" algn="l"/>
                  <a:tab pos="1345662" algn="l"/>
                  <a:tab pos="1794745" algn="l"/>
                  <a:tab pos="2243827" algn="l"/>
                  <a:tab pos="2692910" algn="l"/>
                  <a:tab pos="3141993" algn="l"/>
                  <a:tab pos="3591076" algn="l"/>
                  <a:tab pos="4040158" algn="l"/>
                  <a:tab pos="4489242" algn="l"/>
                  <a:tab pos="4938324" algn="l"/>
                  <a:tab pos="5387407" algn="l"/>
                  <a:tab pos="5836489" algn="l"/>
                  <a:tab pos="6285573" algn="l"/>
                  <a:tab pos="6734655" algn="l"/>
                  <a:tab pos="7183738" algn="l"/>
                  <a:tab pos="7632821" algn="l"/>
                  <a:tab pos="8081904" algn="l"/>
                  <a:tab pos="8530986" algn="l"/>
                  <a:tab pos="8980070" algn="l"/>
                </a:tabLst>
                <a:defRPr/>
              </a:pPr>
              <a:t>‹#›</a:t>
            </a:fld>
            <a:endParaRPr lang="en-GB" altLang="en-US" dirty="0">
              <a:solidFill>
                <a:srgbClr val="FFC000"/>
              </a:solidFill>
              <a:effectLst>
                <a:glow rad="101600">
                  <a:srgbClr val="000000"/>
                </a:glow>
              </a:effectLst>
              <a:latin typeface="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22" r:id="rId1"/>
    <p:sldLayoutId id="2147485623" r:id="rId2"/>
    <p:sldLayoutId id="2147485624" r:id="rId3"/>
    <p:sldLayoutId id="2147485625" r:id="rId4"/>
    <p:sldLayoutId id="2147485626" r:id="rId5"/>
    <p:sldLayoutId id="2147485627" r:id="rId6"/>
    <p:sldLayoutId id="2147485628" r:id="rId7"/>
    <p:sldLayoutId id="2147485629" r:id="rId8"/>
    <p:sldLayoutId id="2147485630" r:id="rId9"/>
    <p:sldLayoutId id="2147485631" r:id="rId10"/>
    <p:sldLayoutId id="2147485632" r:id="rId11"/>
    <p:sldLayoutId id="2147485633" r:id="rId12"/>
    <p:sldLayoutId id="2147485634" r:id="rId13"/>
    <p:sldLayoutId id="2147485635" r:id="rId14"/>
  </p:sldLayoutIdLst>
  <p:hf sldNum="0" hdr="0" ftr="0" dt="0"/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kumimoji="1" sz="6000">
          <a:solidFill>
            <a:srgbClr val="EAEAEA"/>
          </a:solidFill>
          <a:latin typeface="+mj-lt"/>
          <a:ea typeface="+mj-ea"/>
          <a:cs typeface="+mj-cs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kumimoji="1" sz="6000">
          <a:solidFill>
            <a:srgbClr val="EAEAEA"/>
          </a:solidFill>
          <a:latin typeface="標楷體" pitchFamily="65" charset="-120"/>
          <a:ea typeface="標楷體" pitchFamily="65" charset="-120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kumimoji="1" sz="6000">
          <a:solidFill>
            <a:srgbClr val="EAEAEA"/>
          </a:solidFill>
          <a:latin typeface="標楷體" pitchFamily="65" charset="-120"/>
          <a:ea typeface="標楷體" pitchFamily="65" charset="-120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kumimoji="1" sz="6000">
          <a:solidFill>
            <a:srgbClr val="EAEAEA"/>
          </a:solidFill>
          <a:latin typeface="標楷體" pitchFamily="65" charset="-120"/>
          <a:ea typeface="標楷體" pitchFamily="65" charset="-120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kumimoji="1" sz="6000">
          <a:solidFill>
            <a:srgbClr val="EAEAEA"/>
          </a:solidFill>
          <a:latin typeface="標楷體" pitchFamily="65" charset="-120"/>
          <a:ea typeface="標楷體" pitchFamily="65" charset="-120"/>
        </a:defRPr>
      </a:lvl5pPr>
      <a:lvl6pPr marL="457200" algn="ctr" defTabSz="912813" rtl="0" fontAlgn="base">
        <a:spcBef>
          <a:spcPct val="0"/>
        </a:spcBef>
        <a:spcAft>
          <a:spcPct val="0"/>
        </a:spcAft>
        <a:defRPr kumimoji="1" sz="6000">
          <a:solidFill>
            <a:srgbClr val="EAEAEA"/>
          </a:solidFill>
          <a:latin typeface="標楷體" pitchFamily="65" charset="-120"/>
          <a:ea typeface="標楷體" pitchFamily="65" charset="-120"/>
        </a:defRPr>
      </a:lvl6pPr>
      <a:lvl7pPr marL="914400" algn="ctr" defTabSz="912813" rtl="0" fontAlgn="base">
        <a:spcBef>
          <a:spcPct val="0"/>
        </a:spcBef>
        <a:spcAft>
          <a:spcPct val="0"/>
        </a:spcAft>
        <a:defRPr kumimoji="1" sz="6000">
          <a:solidFill>
            <a:srgbClr val="EAEAEA"/>
          </a:solidFill>
          <a:latin typeface="標楷體" pitchFamily="65" charset="-120"/>
          <a:ea typeface="標楷體" pitchFamily="65" charset="-120"/>
        </a:defRPr>
      </a:lvl7pPr>
      <a:lvl8pPr marL="1371600" algn="ctr" defTabSz="912813" rtl="0" fontAlgn="base">
        <a:spcBef>
          <a:spcPct val="0"/>
        </a:spcBef>
        <a:spcAft>
          <a:spcPct val="0"/>
        </a:spcAft>
        <a:defRPr kumimoji="1" sz="6000">
          <a:solidFill>
            <a:srgbClr val="EAEAEA"/>
          </a:solidFill>
          <a:latin typeface="標楷體" pitchFamily="65" charset="-120"/>
          <a:ea typeface="標楷體" pitchFamily="65" charset="-120"/>
        </a:defRPr>
      </a:lvl8pPr>
      <a:lvl9pPr marL="1828800" algn="ctr" defTabSz="912813" rtl="0" fontAlgn="base">
        <a:spcBef>
          <a:spcPct val="0"/>
        </a:spcBef>
        <a:spcAft>
          <a:spcPct val="0"/>
        </a:spcAft>
        <a:defRPr kumimoji="1" sz="6000">
          <a:solidFill>
            <a:srgbClr val="EAEAEA"/>
          </a:solidFill>
          <a:latin typeface="標楷體" pitchFamily="65" charset="-120"/>
          <a:ea typeface="標楷體" pitchFamily="65" charset="-120"/>
        </a:defRPr>
      </a:lvl9pPr>
    </p:titleStyle>
    <p:bodyStyle>
      <a:lvl1pPr marL="342900" indent="-342900" algn="l" defTabSz="9128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kumimoji="1" sz="5500">
          <a:solidFill>
            <a:srgbClr val="EAEAEA"/>
          </a:solidFill>
          <a:latin typeface="+mn-lt"/>
          <a:ea typeface="+mn-ea"/>
          <a:cs typeface="+mn-cs"/>
        </a:defRPr>
      </a:lvl1pPr>
      <a:lvl2pPr marL="741363" indent="-284163" algn="l" defTabSz="9128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kumimoji="1" sz="4800">
          <a:solidFill>
            <a:srgbClr val="EAEAEA"/>
          </a:solidFill>
          <a:latin typeface="+mn-lt"/>
          <a:ea typeface="+mn-ea"/>
        </a:defRPr>
      </a:lvl2pPr>
      <a:lvl3pPr marL="1143000" indent="-230188" algn="l" defTabSz="9128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kumimoji="1" sz="4400">
          <a:solidFill>
            <a:srgbClr val="EAEAEA"/>
          </a:solidFill>
          <a:latin typeface="+mn-lt"/>
          <a:ea typeface="+mn-ea"/>
        </a:defRPr>
      </a:lvl3pPr>
      <a:lvl4pPr marL="1601788" indent="-230188" algn="l" defTabSz="9128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kumimoji="1" sz="4200">
          <a:solidFill>
            <a:srgbClr val="EAEAEA"/>
          </a:solidFill>
          <a:latin typeface="+mn-lt"/>
          <a:ea typeface="+mn-ea"/>
        </a:defRPr>
      </a:lvl4pPr>
      <a:lvl5pPr marL="2057400" indent="-228600" algn="l" defTabSz="9128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kumimoji="1" sz="4000">
          <a:solidFill>
            <a:srgbClr val="EAEAEA"/>
          </a:solidFill>
          <a:latin typeface="+mn-lt"/>
          <a:ea typeface="+mn-ea"/>
        </a:defRPr>
      </a:lvl5pPr>
      <a:lvl6pPr marL="2514600" indent="-228600" algn="l" defTabSz="912813" rtl="0" fontAlgn="base">
        <a:spcBef>
          <a:spcPct val="20000"/>
        </a:spcBef>
        <a:spcAft>
          <a:spcPct val="0"/>
        </a:spcAft>
        <a:buFont typeface="Arial" charset="0"/>
        <a:defRPr kumimoji="1" sz="4000">
          <a:solidFill>
            <a:srgbClr val="EAEAEA"/>
          </a:solidFill>
          <a:latin typeface="+mn-lt"/>
          <a:ea typeface="+mn-ea"/>
        </a:defRPr>
      </a:lvl6pPr>
      <a:lvl7pPr marL="2971800" indent="-228600" algn="l" defTabSz="912813" rtl="0" fontAlgn="base">
        <a:spcBef>
          <a:spcPct val="20000"/>
        </a:spcBef>
        <a:spcAft>
          <a:spcPct val="0"/>
        </a:spcAft>
        <a:buFont typeface="Arial" charset="0"/>
        <a:defRPr kumimoji="1" sz="4000">
          <a:solidFill>
            <a:srgbClr val="EAEAEA"/>
          </a:solidFill>
          <a:latin typeface="+mn-lt"/>
          <a:ea typeface="+mn-ea"/>
        </a:defRPr>
      </a:lvl7pPr>
      <a:lvl8pPr marL="3429000" indent="-228600" algn="l" defTabSz="912813" rtl="0" fontAlgn="base">
        <a:spcBef>
          <a:spcPct val="20000"/>
        </a:spcBef>
        <a:spcAft>
          <a:spcPct val="0"/>
        </a:spcAft>
        <a:buFont typeface="Arial" charset="0"/>
        <a:defRPr kumimoji="1" sz="4000">
          <a:solidFill>
            <a:srgbClr val="EAEAEA"/>
          </a:solidFill>
          <a:latin typeface="+mn-lt"/>
          <a:ea typeface="+mn-ea"/>
        </a:defRPr>
      </a:lvl8pPr>
      <a:lvl9pPr marL="3886200" indent="-228600" algn="l" defTabSz="912813" rtl="0" fontAlgn="base">
        <a:spcBef>
          <a:spcPct val="20000"/>
        </a:spcBef>
        <a:spcAft>
          <a:spcPct val="0"/>
        </a:spcAft>
        <a:buFont typeface="Arial" charset="0"/>
        <a:defRPr kumimoji="1" sz="4000">
          <a:solidFill>
            <a:srgbClr val="EAEAEA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4">
            <a:hlinkClick r:id="" action="ppaction://noaction"/>
            <a:extLst>
              <a:ext uri="{FF2B5EF4-FFF2-40B4-BE49-F238E27FC236}">
                <a16:creationId xmlns:a16="http://schemas.microsoft.com/office/drawing/2014/main" id="{08C622B0-F66C-43CC-A538-6C3777A9DABC}"/>
              </a:ext>
            </a:extLst>
          </p:cNvPr>
          <p:cNvSpPr/>
          <p:nvPr/>
        </p:nvSpPr>
        <p:spPr bwMode="auto">
          <a:xfrm>
            <a:off x="127000" y="1905000"/>
            <a:ext cx="762000" cy="2286000"/>
          </a:xfrm>
          <a:prstGeom prst="roundRect">
            <a:avLst/>
          </a:prstGeom>
          <a:solidFill>
            <a:srgbClr val="191966"/>
          </a:solidFill>
          <a:ln w="25400" cap="flat" cmpd="sng" algn="ctr">
            <a:solidFill>
              <a:srgbClr val="82828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49263" rtl="0" eaLnBrk="1" fontAlgn="base" latinLnBrk="0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endParaRPr kumimoji="0" lang="zh-TW" altLang="en-US" sz="6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+mn-cs"/>
            </a:endParaRPr>
          </a:p>
        </p:txBody>
      </p:sp>
      <p:sp>
        <p:nvSpPr>
          <p:cNvPr id="6" name="圓角矩形 5">
            <a:hlinkClick r:id="" action="ppaction://noaction"/>
            <a:extLst>
              <a:ext uri="{FF2B5EF4-FFF2-40B4-BE49-F238E27FC236}">
                <a16:creationId xmlns:a16="http://schemas.microsoft.com/office/drawing/2014/main" id="{B0C4C6A7-5073-4EC1-8E45-6757BD448F9A}"/>
              </a:ext>
            </a:extLst>
          </p:cNvPr>
          <p:cNvSpPr/>
          <p:nvPr/>
        </p:nvSpPr>
        <p:spPr bwMode="auto">
          <a:xfrm>
            <a:off x="127000" y="1905000"/>
            <a:ext cx="762000" cy="22860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eaVert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lvl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r>
              <a:rPr kumimoji="0" lang="zh-TW" altLang="en-US" sz="5090" b="0" i="0" u="none" strike="noStrike" kern="120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 pitchFamily="18" charset="0"/>
                <a:ea typeface="標楷體" panose="03000509000000000000" pitchFamily="65" charset="-120"/>
                <a:cs typeface="+mn-cs"/>
              </a:rPr>
              <a:t>目錄</a:t>
            </a:r>
          </a:p>
        </p:txBody>
      </p:sp>
      <p:sp>
        <p:nvSpPr>
          <p:cNvPr id="8" name="矩形 7"/>
          <p:cNvSpPr/>
          <p:nvPr/>
        </p:nvSpPr>
        <p:spPr>
          <a:xfrm>
            <a:off x="1105033" y="1589534"/>
            <a:ext cx="12457384" cy="5669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  <a:defRPr/>
            </a:pPr>
            <a:r>
              <a:rPr lang="en-US" altLang="zh-TW" sz="4800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(1)</a:t>
            </a:r>
            <a:r>
              <a:rPr lang="zh-TW" altLang="en-US" sz="4800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預算金額： 範例</a:t>
            </a:r>
            <a:r>
              <a:rPr lang="en-US" altLang="zh-TW" sz="4800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150</a:t>
            </a:r>
            <a:r>
              <a:rPr lang="zh-TW" altLang="en-US" sz="4800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</a:t>
            </a:r>
            <a:r>
              <a:rPr lang="en-US" altLang="zh-TW" sz="4800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9,000</a:t>
            </a:r>
            <a:r>
              <a:rPr lang="zh-TW" altLang="en-US" sz="4800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  <a:defRPr/>
            </a:pPr>
            <a:r>
              <a:rPr lang="en-US" altLang="zh-TW" sz="4800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(2)</a:t>
            </a:r>
            <a:r>
              <a:rPr lang="zh-TW" altLang="en-US" sz="4800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施作地點：</a:t>
            </a:r>
            <a:endParaRPr lang="en-US" altLang="zh-TW" sz="4800" dirty="0">
              <a:solidFill>
                <a:srgbClr val="DDDDD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  <a:defRPr/>
            </a:pPr>
            <a:r>
              <a:rPr lang="en-US" altLang="zh-TW" sz="4800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(3)</a:t>
            </a:r>
            <a:r>
              <a:rPr lang="zh-TW" altLang="en-US" sz="4800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施作原因：</a:t>
            </a:r>
            <a:endParaRPr lang="en-US" altLang="zh-TW" sz="4800" dirty="0">
              <a:solidFill>
                <a:srgbClr val="DDDDD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TW" sz="4800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(4)</a:t>
            </a:r>
            <a:r>
              <a:rPr lang="zh-TW" altLang="en-US" sz="4800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效益說明：</a:t>
            </a:r>
            <a:endParaRPr lang="en-US" altLang="zh-TW" sz="4800" dirty="0">
              <a:solidFill>
                <a:srgbClr val="DDDDD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TW" sz="4800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(5)</a:t>
            </a:r>
            <a:r>
              <a:rPr lang="zh-TW" altLang="en-US" sz="4800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現況圖面</a:t>
            </a:r>
            <a:r>
              <a:rPr lang="en-US" altLang="zh-TW" sz="4800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4800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示意圖</a:t>
            </a:r>
            <a:r>
              <a:rPr lang="en-US" altLang="zh-TW" sz="4800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4800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規劃圖</a:t>
            </a:r>
            <a:r>
              <a:rPr lang="en-US" altLang="zh-TW" sz="4800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4800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平面圖</a:t>
            </a:r>
            <a:endParaRPr lang="en-US" altLang="zh-TW" sz="4800" dirty="0">
              <a:solidFill>
                <a:srgbClr val="DDDDD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  <a:defRPr/>
            </a:pPr>
            <a:endParaRPr lang="en-US" altLang="zh-TW" sz="4800" dirty="0">
              <a:solidFill>
                <a:srgbClr val="DDDDD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  <a:defRPr/>
            </a:pPr>
            <a:r>
              <a:rPr lang="en-US" altLang="zh-TW" sz="4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PS.</a:t>
            </a:r>
            <a:r>
              <a:rPr lang="zh-TW" altLang="en-US" sz="4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每一工程簡報「限」</a:t>
            </a:r>
            <a:r>
              <a:rPr lang="en-US" altLang="zh-TW" sz="4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1-2</a:t>
            </a:r>
            <a:r>
              <a:rPr lang="zh-TW" altLang="en-US" sz="4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張</a:t>
            </a:r>
            <a:r>
              <a:rPr lang="en-US" altLang="zh-TW" sz="4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簡述</a:t>
            </a:r>
            <a:r>
              <a:rPr lang="en-US" altLang="zh-TW" sz="4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9" name="矩形 8"/>
          <p:cNvSpPr/>
          <p:nvPr/>
        </p:nvSpPr>
        <p:spPr>
          <a:xfrm>
            <a:off x="2648422" y="293390"/>
            <a:ext cx="74888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  <a:defRPr/>
            </a:pPr>
            <a:r>
              <a:rPr lang="zh-TW" altLang="en-US" sz="6000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工程名稱</a:t>
            </a:r>
            <a:endParaRPr lang="en-US" altLang="zh-TW" sz="6000" dirty="0">
              <a:solidFill>
                <a:srgbClr val="DDDDD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51094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4">
            <a:hlinkClick r:id="" action="ppaction://noaction"/>
            <a:extLst>
              <a:ext uri="{FF2B5EF4-FFF2-40B4-BE49-F238E27FC236}">
                <a16:creationId xmlns:a16="http://schemas.microsoft.com/office/drawing/2014/main" id="{08C622B0-F66C-43CC-A538-6C3777A9DABC}"/>
              </a:ext>
            </a:extLst>
          </p:cNvPr>
          <p:cNvSpPr/>
          <p:nvPr/>
        </p:nvSpPr>
        <p:spPr bwMode="auto">
          <a:xfrm>
            <a:off x="127000" y="1905000"/>
            <a:ext cx="762000" cy="2286000"/>
          </a:xfrm>
          <a:prstGeom prst="roundRect">
            <a:avLst/>
          </a:prstGeom>
          <a:solidFill>
            <a:srgbClr val="191966"/>
          </a:solidFill>
          <a:ln w="25400" cap="flat" cmpd="sng" algn="ctr">
            <a:solidFill>
              <a:srgbClr val="82828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49263" rtl="0" eaLnBrk="1" fontAlgn="base" latinLnBrk="0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endParaRPr kumimoji="0" lang="zh-TW" altLang="en-US" sz="6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+mn-cs"/>
            </a:endParaRPr>
          </a:p>
        </p:txBody>
      </p:sp>
      <p:sp>
        <p:nvSpPr>
          <p:cNvPr id="6" name="圓角矩形 5">
            <a:hlinkClick r:id="" action="ppaction://noaction"/>
            <a:extLst>
              <a:ext uri="{FF2B5EF4-FFF2-40B4-BE49-F238E27FC236}">
                <a16:creationId xmlns:a16="http://schemas.microsoft.com/office/drawing/2014/main" id="{B0C4C6A7-5073-4EC1-8E45-6757BD448F9A}"/>
              </a:ext>
            </a:extLst>
          </p:cNvPr>
          <p:cNvSpPr/>
          <p:nvPr/>
        </p:nvSpPr>
        <p:spPr bwMode="auto">
          <a:xfrm>
            <a:off x="127000" y="1905000"/>
            <a:ext cx="762000" cy="22860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eaVert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lvl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r>
              <a:rPr kumimoji="0" lang="zh-TW" altLang="en-US" sz="5090" b="0" i="0" u="none" strike="noStrike" kern="120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 pitchFamily="18" charset="0"/>
                <a:ea typeface="標楷體" panose="03000509000000000000" pitchFamily="65" charset="-120"/>
                <a:cs typeface="+mn-cs"/>
              </a:rPr>
              <a:t>目錄</a:t>
            </a:r>
          </a:p>
        </p:txBody>
      </p:sp>
    </p:spTree>
    <p:extLst>
      <p:ext uri="{BB962C8B-B14F-4D97-AF65-F5344CB8AC3E}">
        <p14:creationId xmlns:p14="http://schemas.microsoft.com/office/powerpoint/2010/main" val="1025510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416B5ABC-E9EC-4E41-803A-A60EBABE1B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5975" y="1239838"/>
            <a:ext cx="11944350" cy="2967037"/>
          </a:xfrm>
        </p:spPr>
        <p:txBody>
          <a:bodyPr/>
          <a:lstStyle/>
          <a:p>
            <a:pPr eaLnBrk="1" hangingPunct="1">
              <a:defRPr/>
            </a:pPr>
            <a:br>
              <a:rPr lang="en-US" altLang="zh-TW" sz="5999">
                <a:solidFill>
                  <a:srgbClr val="663300"/>
                </a:solidFill>
              </a:rPr>
            </a:br>
            <a:br>
              <a:rPr lang="en-US" altLang="zh-TW" sz="5999">
                <a:solidFill>
                  <a:schemeClr val="hlink"/>
                </a:solidFill>
              </a:rPr>
            </a:br>
            <a:endParaRPr lang="en-US" altLang="zh-TW" sz="5999"/>
          </a:p>
        </p:txBody>
      </p:sp>
      <p:sp>
        <p:nvSpPr>
          <p:cNvPr id="5" name="圓角矩形 4">
            <a:hlinkClick r:id="" action="ppaction://noaction"/>
            <a:extLst>
              <a:ext uri="{FF2B5EF4-FFF2-40B4-BE49-F238E27FC236}">
                <a16:creationId xmlns:a16="http://schemas.microsoft.com/office/drawing/2014/main" id="{37042CA2-0F05-4E1A-A531-DCA042B39EC8}"/>
              </a:ext>
            </a:extLst>
          </p:cNvPr>
          <p:cNvSpPr/>
          <p:nvPr/>
        </p:nvSpPr>
        <p:spPr bwMode="auto">
          <a:xfrm>
            <a:off x="127000" y="1905000"/>
            <a:ext cx="762000" cy="2286000"/>
          </a:xfrm>
          <a:prstGeom prst="roundRect">
            <a:avLst/>
          </a:prstGeom>
          <a:solidFill>
            <a:srgbClr val="191966"/>
          </a:solidFill>
          <a:ln w="25400" cap="flat" cmpd="sng" algn="ctr">
            <a:solidFill>
              <a:srgbClr val="82828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49263" rtl="0" eaLnBrk="1" fontAlgn="base" latinLnBrk="0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endParaRPr kumimoji="0" lang="zh-TW" altLang="en-US" sz="6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+mn-cs"/>
            </a:endParaRPr>
          </a:p>
        </p:txBody>
      </p:sp>
      <p:sp>
        <p:nvSpPr>
          <p:cNvPr id="6" name="圓角矩形 5">
            <a:hlinkClick r:id="" action="ppaction://noaction"/>
            <a:extLst>
              <a:ext uri="{FF2B5EF4-FFF2-40B4-BE49-F238E27FC236}">
                <a16:creationId xmlns:a16="http://schemas.microsoft.com/office/drawing/2014/main" id="{4EB82406-F164-47F3-9DD2-B69E7484A8DC}"/>
              </a:ext>
            </a:extLst>
          </p:cNvPr>
          <p:cNvSpPr/>
          <p:nvPr/>
        </p:nvSpPr>
        <p:spPr bwMode="auto">
          <a:xfrm>
            <a:off x="127000" y="1905000"/>
            <a:ext cx="762000" cy="22860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eaVert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lvl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r>
              <a:rPr kumimoji="0" lang="zh-TW" altLang="en-US" sz="5090" b="0" i="0" u="none" strike="noStrike" kern="120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 pitchFamily="18" charset="0"/>
                <a:ea typeface="標楷體" panose="03000509000000000000" pitchFamily="65" charset="-120"/>
                <a:cs typeface="+mn-cs"/>
              </a:rPr>
              <a:t>目錄</a:t>
            </a:r>
          </a:p>
        </p:txBody>
      </p:sp>
      <p:sp>
        <p:nvSpPr>
          <p:cNvPr id="7" name="矩形 6"/>
          <p:cNvSpPr/>
          <p:nvPr/>
        </p:nvSpPr>
        <p:spPr>
          <a:xfrm>
            <a:off x="1058921" y="1896836"/>
            <a:ext cx="1252939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  <a:defRPr/>
            </a:pPr>
            <a:r>
              <a:rPr lang="en-US" altLang="zh-TW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(1)</a:t>
            </a:r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字體</a:t>
            </a:r>
            <a:r>
              <a:rPr lang="zh-TW" altLang="en-US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：建議標楷體最小級數盡量不低於</a:t>
            </a:r>
            <a:r>
              <a:rPr lang="en-US" altLang="zh-TW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48</a:t>
            </a:r>
            <a:r>
              <a:rPr lang="zh-TW" altLang="en-US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級字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  <a:defRPr/>
            </a:pPr>
            <a:r>
              <a:rPr lang="en-US" altLang="zh-TW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(2)</a:t>
            </a:r>
            <a:r>
              <a:rPr lang="zh-TW" altLang="en-US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建議</a:t>
            </a:r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級數</a:t>
            </a:r>
            <a:r>
              <a:rPr lang="zh-TW" altLang="en-US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：大標題</a:t>
            </a:r>
            <a:r>
              <a:rPr lang="en-US" altLang="zh-TW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60</a:t>
            </a:r>
            <a:r>
              <a:rPr lang="zh-TW" altLang="en-US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級、小標題</a:t>
            </a:r>
            <a:r>
              <a:rPr lang="en-US" altLang="zh-TW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54</a:t>
            </a:r>
            <a:r>
              <a:rPr lang="zh-TW" altLang="en-US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級、內文</a:t>
            </a:r>
            <a:r>
              <a:rPr lang="en-US" altLang="zh-TW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48</a:t>
            </a:r>
            <a:r>
              <a:rPr lang="zh-TW" altLang="en-US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級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  <a:defRPr/>
            </a:pPr>
            <a:r>
              <a:rPr lang="en-US" altLang="zh-TW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(3)</a:t>
            </a:r>
            <a:r>
              <a:rPr lang="zh-TW" altLang="en-US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字體</a:t>
            </a:r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顏色</a:t>
            </a:r>
            <a:r>
              <a:rPr lang="zh-TW" altLang="en-US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：灰色，</a:t>
            </a:r>
            <a:endParaRPr lang="en-US" altLang="zh-TW" dirty="0">
              <a:solidFill>
                <a:srgbClr val="DDDDD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  <a:defRPr/>
            </a:pPr>
            <a:r>
              <a:rPr lang="zh-TW" altLang="en-US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重點</a:t>
            </a:r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強調文字顏色</a:t>
            </a:r>
            <a:r>
              <a:rPr lang="zh-TW" altLang="en-US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：請勿過深，底圖為黑色。</a:t>
            </a:r>
            <a:endParaRPr lang="en-US" altLang="zh-TW" dirty="0">
              <a:solidFill>
                <a:srgbClr val="DDDDD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  <a:defRPr/>
            </a:pPr>
            <a:r>
              <a:rPr lang="en-US" altLang="zh-TW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(4)</a:t>
            </a:r>
            <a:r>
              <a:rPr lang="zh-TW" altLang="en-US" dirty="0">
                <a:solidFill>
                  <a:srgbClr val="DDDD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每張簡報左上角需有</a:t>
            </a:r>
            <a:r>
              <a:rPr lang="zh-TW" altLang="en-US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頁碼</a:t>
            </a:r>
            <a:endParaRPr lang="en-US" altLang="zh-TW" dirty="0">
              <a:solidFill>
                <a:srgbClr val="FFC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96494" y="437406"/>
            <a:ext cx="74888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6000" dirty="0">
                <a:solidFill>
                  <a:srgbClr val="FFFF99"/>
                </a:solidFill>
              </a:rPr>
              <a:t>董事會</a:t>
            </a:r>
            <a:r>
              <a:rPr lang="zh-TW" altLang="en-US" sz="6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報告</a:t>
            </a:r>
            <a:r>
              <a:rPr lang="zh-TW" altLang="en-US" sz="6000" dirty="0">
                <a:solidFill>
                  <a:srgbClr val="FFFF99"/>
                </a:solidFill>
              </a:rPr>
              <a:t>檔案格式</a:t>
            </a:r>
            <a:endParaRPr lang="zh-TW" altLang="en-US" sz="6000"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自訂設計">
  <a:themeElements>
    <a:clrScheme name="自訂設計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自訂設計">
      <a:majorFont>
        <a:latin typeface="標楷體"/>
        <a:ea typeface="標楷體"/>
        <a:cs typeface=""/>
      </a:majorFont>
      <a:minorFont>
        <a:latin typeface="標楷體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0000" tIns="46800" rIns="90000" bIns="46800" numCol="1" anchor="ctr" anchorCtr="1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zh-TW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0000" tIns="46800" rIns="90000" bIns="46800" numCol="1" anchor="ctr" anchorCtr="1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zh-TW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自訂設計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自訂設計">
  <a:themeElements>
    <a:clrScheme name="自訂設計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自訂設計">
      <a:majorFont>
        <a:latin typeface="標楷體"/>
        <a:ea typeface="標楷體"/>
        <a:cs typeface=""/>
      </a:majorFont>
      <a:minorFont>
        <a:latin typeface="標楷體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0000" tIns="46800" rIns="90000" bIns="46800" numCol="1" anchor="ctr" anchorCtr="1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zh-TW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0000" tIns="46800" rIns="90000" bIns="46800" numCol="1" anchor="ctr" anchorCtr="1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zh-TW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自訂設計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志業中心營建處</Template>
  <TotalTime>14911</TotalTime>
  <Words>134</Words>
  <Application>Microsoft Office PowerPoint</Application>
  <PresentationFormat>自訂</PresentationFormat>
  <Paragraphs>18</Paragraphs>
  <Slides>3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3</vt:i4>
      </vt:variant>
    </vt:vector>
  </HeadingPairs>
  <TitlesOfParts>
    <vt:vector size="11" baseType="lpstr">
      <vt:lpstr>文鼎中圓</vt:lpstr>
      <vt:lpstr>微軟正黑體</vt:lpstr>
      <vt:lpstr>標楷體</vt:lpstr>
      <vt:lpstr>Arial</vt:lpstr>
      <vt:lpstr>Times New Roman</vt:lpstr>
      <vt:lpstr>Wingdings</vt:lpstr>
      <vt:lpstr>自訂設計</vt:lpstr>
      <vt:lpstr>1_自訂設計</vt:lpstr>
      <vt:lpstr>PowerPoint 簡報</vt:lpstr>
      <vt:lpstr>PowerPoint 簡報</vt:lpstr>
      <vt:lpstr>  </vt:lpstr>
    </vt:vector>
  </TitlesOfParts>
  <Company>CMT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高雄杉林大愛園區 牆柱設計案例</dc:title>
  <dc:creator>user</dc:creator>
  <cp:lastModifiedBy>user</cp:lastModifiedBy>
  <cp:revision>676</cp:revision>
  <cp:lastPrinted>2025-05-05T07:05:48Z</cp:lastPrinted>
  <dcterms:created xsi:type="dcterms:W3CDTF">2010-07-31T08:49:10Z</dcterms:created>
  <dcterms:modified xsi:type="dcterms:W3CDTF">2025-11-03T07:12:59Z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000800c26e000000000001023620</vt:lpwstr>
  </property>
</Properties>
</file>