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18" autoAdjust="0"/>
  </p:normalViewPr>
  <p:slideViewPr>
    <p:cSldViewPr>
      <p:cViewPr varScale="1">
        <p:scale>
          <a:sx n="105" d="100"/>
          <a:sy n="105" d="100"/>
        </p:scale>
        <p:origin x="-120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2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EB22C3-7528-461B-BCA1-17DC8A012B86}" type="datetimeFigureOut">
              <a:rPr lang="zh-TW" altLang="en-US" smtClean="0"/>
              <a:t>2018/11/8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6CBC4-A5FD-459C-BDE5-23BD731146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7311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en-US" altLang="zh-TW" smtClean="0"/>
              <a:t> 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6CBC4-A5FD-459C-BDE5-23BD73114688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8286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F1E1-6600-4040-9DB9-1F98338B0ADE}" type="datetimeFigureOut">
              <a:rPr lang="zh-TW" altLang="en-US" smtClean="0"/>
              <a:t>2018/11/8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60FD-4A6C-4C2F-A470-6A7B38EF6A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7981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F1E1-6600-4040-9DB9-1F98338B0ADE}" type="datetimeFigureOut">
              <a:rPr lang="zh-TW" altLang="en-US" smtClean="0"/>
              <a:t>2018/11/8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60FD-4A6C-4C2F-A470-6A7B38EF6A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4061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F1E1-6600-4040-9DB9-1F98338B0ADE}" type="datetimeFigureOut">
              <a:rPr lang="zh-TW" altLang="en-US" smtClean="0"/>
              <a:t>2018/11/8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60FD-4A6C-4C2F-A470-6A7B38EF6A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231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F1E1-6600-4040-9DB9-1F98338B0ADE}" type="datetimeFigureOut">
              <a:rPr lang="zh-TW" altLang="en-US" smtClean="0"/>
              <a:t>2018/11/8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60FD-4A6C-4C2F-A470-6A7B38EF6A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1741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F1E1-6600-4040-9DB9-1F98338B0ADE}" type="datetimeFigureOut">
              <a:rPr lang="zh-TW" altLang="en-US" smtClean="0"/>
              <a:t>2018/11/8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60FD-4A6C-4C2F-A470-6A7B38EF6A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3066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F1E1-6600-4040-9DB9-1F98338B0ADE}" type="datetimeFigureOut">
              <a:rPr lang="zh-TW" altLang="en-US" smtClean="0"/>
              <a:t>2018/11/8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60FD-4A6C-4C2F-A470-6A7B38EF6A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4553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F1E1-6600-4040-9DB9-1F98338B0ADE}" type="datetimeFigureOut">
              <a:rPr lang="zh-TW" altLang="en-US" smtClean="0"/>
              <a:t>2018/11/8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60FD-4A6C-4C2F-A470-6A7B38EF6A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4986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F1E1-6600-4040-9DB9-1F98338B0ADE}" type="datetimeFigureOut">
              <a:rPr lang="zh-TW" altLang="en-US" smtClean="0"/>
              <a:t>2018/11/8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60FD-4A6C-4C2F-A470-6A7B38EF6A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7036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F1E1-6600-4040-9DB9-1F98338B0ADE}" type="datetimeFigureOut">
              <a:rPr lang="zh-TW" altLang="en-US" smtClean="0"/>
              <a:t>2018/11/8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60FD-4A6C-4C2F-A470-6A7B38EF6A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0467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F1E1-6600-4040-9DB9-1F98338B0ADE}" type="datetimeFigureOut">
              <a:rPr lang="zh-TW" altLang="en-US" smtClean="0"/>
              <a:t>2018/11/8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60FD-4A6C-4C2F-A470-6A7B38EF6A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106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F1E1-6600-4040-9DB9-1F98338B0ADE}" type="datetimeFigureOut">
              <a:rPr lang="zh-TW" altLang="en-US" smtClean="0"/>
              <a:t>2018/11/8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60FD-4A6C-4C2F-A470-6A7B38EF6A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052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4F1E1-6600-4040-9DB9-1F98338B0ADE}" type="datetimeFigureOut">
              <a:rPr lang="zh-TW" altLang="en-US" smtClean="0"/>
              <a:t>2018/11/8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E60FD-4A6C-4C2F-A470-6A7B38EF6A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3599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5" y="33327"/>
            <a:ext cx="8042556" cy="2160240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7308304" y="258876"/>
            <a:ext cx="633900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5342350" y="199839"/>
            <a:ext cx="140852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3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STEP</a:t>
            </a:r>
            <a:r>
              <a:rPr lang="en-US" altLang="zh-TW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</a:t>
            </a:r>
            <a:endParaRPr lang="zh-TW" altLang="en-US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1467976"/>
            <a:ext cx="4253803" cy="3057952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1259632" y="1445390"/>
            <a:ext cx="576064" cy="4714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56361" y="2807084"/>
            <a:ext cx="1080120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843" y="2384013"/>
            <a:ext cx="4572000" cy="3455015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5073565" y="5012756"/>
            <a:ext cx="2330681" cy="37570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5" name="圖片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49" y="3681028"/>
            <a:ext cx="4367892" cy="3125738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>
          <a:xfrm>
            <a:off x="259624" y="692696"/>
            <a:ext cx="140852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3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STEP</a:t>
            </a:r>
            <a:r>
              <a:rPr lang="en-US" altLang="zh-TW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</a:t>
            </a:r>
            <a:endParaRPr lang="zh-TW" altLang="en-US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42539" y="2060848"/>
            <a:ext cx="140852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3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STEP</a:t>
            </a:r>
            <a:r>
              <a:rPr lang="en-US" altLang="zh-TW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</a:t>
            </a:r>
            <a:endParaRPr lang="zh-TW" altLang="en-US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780109" y="4202762"/>
            <a:ext cx="140852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3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STEP</a:t>
            </a:r>
            <a:r>
              <a:rPr lang="en-US" altLang="zh-TW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</a:t>
            </a:r>
            <a:endParaRPr lang="zh-TW" altLang="en-US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1" name="橢圓 20"/>
          <p:cNvSpPr/>
          <p:nvPr/>
        </p:nvSpPr>
        <p:spPr>
          <a:xfrm>
            <a:off x="4008347" y="6662316"/>
            <a:ext cx="247827" cy="1436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矩形 1"/>
          <p:cNvSpPr/>
          <p:nvPr/>
        </p:nvSpPr>
        <p:spPr>
          <a:xfrm>
            <a:off x="2483768" y="4127783"/>
            <a:ext cx="1862575" cy="246956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 2"/>
          <p:cNvSpPr/>
          <p:nvPr/>
        </p:nvSpPr>
        <p:spPr>
          <a:xfrm>
            <a:off x="846802" y="4570181"/>
            <a:ext cx="156495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TW" sz="3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STEP</a:t>
            </a:r>
            <a:r>
              <a:rPr lang="en-US" altLang="zh-TW" sz="3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 2"/>
              </a:rPr>
              <a:t></a:t>
            </a:r>
            <a:endParaRPr lang="zh-TW" alt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79132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12</Words>
  <Application>Microsoft Office PowerPoint</Application>
  <PresentationFormat>如螢幕大小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TCU_PC3857</dc:creator>
  <cp:lastModifiedBy>TCU_PC3857</cp:lastModifiedBy>
  <cp:revision>6</cp:revision>
  <dcterms:created xsi:type="dcterms:W3CDTF">2018-11-06T10:16:07Z</dcterms:created>
  <dcterms:modified xsi:type="dcterms:W3CDTF">2018-11-08T01:47:01Z</dcterms:modified>
</cp:coreProperties>
</file>