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8" autoAdjust="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1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B22C3-7528-461B-BCA1-17DC8A012B86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6CBC4-A5FD-459C-BDE5-23BD731146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31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smtClean="0"/>
              <a:t> 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6CBC4-A5FD-459C-BDE5-23BD7311468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28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98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06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23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74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6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55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98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0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46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05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F1E1-6600-4040-9DB9-1F98338B0ADE}" type="datetimeFigureOut">
              <a:rPr lang="zh-TW" altLang="en-US" smtClean="0"/>
              <a:t>2023/9/11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59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5" y="33327"/>
            <a:ext cx="8042556" cy="216024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308304" y="258876"/>
            <a:ext cx="63390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342350" y="199839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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467976"/>
            <a:ext cx="4253803" cy="305795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259632" y="1445390"/>
            <a:ext cx="576064" cy="4714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6361" y="2807084"/>
            <a:ext cx="108012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843" y="2384013"/>
            <a:ext cx="4572000" cy="345501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073565" y="5012756"/>
            <a:ext cx="2330681" cy="3757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49" y="3681028"/>
            <a:ext cx="4367892" cy="3125738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259624" y="692696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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2539" y="2060848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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80109" y="4202762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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4008347" y="6662316"/>
            <a:ext cx="247827" cy="143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2483768" y="4127783"/>
            <a:ext cx="1862575" cy="24695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846802" y="4570181"/>
            <a:ext cx="15649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</a:t>
            </a:r>
            <a:endParaRPr lang="zh-TW" alt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913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</Words>
  <Application>Microsoft Office PowerPoint</Application>
  <PresentationFormat>如螢幕大小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TCU_PC3857</dc:creator>
  <cp:lastModifiedBy>User</cp:lastModifiedBy>
  <cp:revision>6</cp:revision>
  <dcterms:created xsi:type="dcterms:W3CDTF">2018-11-06T10:16:07Z</dcterms:created>
  <dcterms:modified xsi:type="dcterms:W3CDTF">2023-09-11T07:32:47Z</dcterms:modified>
</cp:coreProperties>
</file>