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5143500" type="screen16x9"/>
  <p:notesSz cx="6858000" cy="9144000"/>
  <p:defaultTextStyle>
    <a:defPPr>
      <a:defRPr lang="zh-TW"/>
    </a:defPPr>
    <a:lvl1pPr marL="0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569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7138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5708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4277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2845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51415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9984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8553" algn="l" defTabSz="81713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6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7683" autoAdjust="0"/>
  </p:normalViewPr>
  <p:slideViewPr>
    <p:cSldViewPr snapToGrid="0">
      <p:cViewPr>
        <p:scale>
          <a:sx n="120" d="100"/>
          <a:sy n="120" d="100"/>
        </p:scale>
        <p:origin x="-278" y="-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5B0283-0EE8-4DEA-A17F-6B591270114B}" type="doc">
      <dgm:prSet loTypeId="urn:microsoft.com/office/officeart/2008/layout/BendingPictureCaptionList" loCatId="picture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CDB43C1A-4D72-4A6E-B9B6-D6D70346C581}">
      <dgm:prSet phldrT="[文字]" phldr="1"/>
      <dgm:spPr/>
      <dgm:t>
        <a:bodyPr/>
        <a:lstStyle/>
        <a:p>
          <a:endParaRPr lang="zh-TW" altLang="en-US" dirty="0"/>
        </a:p>
      </dgm:t>
    </dgm:pt>
    <dgm:pt modelId="{37B32E48-CAE8-4880-AB42-63A803C2C1B9}" type="sibTrans" cxnId="{429082E6-CBF9-4657-ABBC-6BB3EDD3C414}">
      <dgm:prSet/>
      <dgm:spPr/>
      <dgm:t>
        <a:bodyPr/>
        <a:lstStyle/>
        <a:p>
          <a:endParaRPr lang="zh-TW" altLang="en-US"/>
        </a:p>
      </dgm:t>
    </dgm:pt>
    <dgm:pt modelId="{631B3357-26BF-4BFB-89DC-4CE6907D7B18}" type="parTrans" cxnId="{429082E6-CBF9-4657-ABBC-6BB3EDD3C414}">
      <dgm:prSet/>
      <dgm:spPr/>
      <dgm:t>
        <a:bodyPr/>
        <a:lstStyle/>
        <a:p>
          <a:endParaRPr lang="zh-TW" altLang="en-US"/>
        </a:p>
      </dgm:t>
    </dgm:pt>
    <dgm:pt modelId="{A5BD02E0-DF46-411F-A7F2-3C3C5CA65794}">
      <dgm:prSet phldrT="[文字]" phldr="1"/>
      <dgm:spPr/>
      <dgm:t>
        <a:bodyPr/>
        <a:lstStyle/>
        <a:p>
          <a:endParaRPr lang="zh-TW" altLang="en-US" dirty="0"/>
        </a:p>
      </dgm:t>
    </dgm:pt>
    <dgm:pt modelId="{120629D3-1E3F-4F28-A195-2FD3FFF5FEAC}" type="sibTrans" cxnId="{A9ADEFE0-DC73-4C62-872E-E19D6292018B}">
      <dgm:prSet/>
      <dgm:spPr/>
      <dgm:t>
        <a:bodyPr/>
        <a:lstStyle/>
        <a:p>
          <a:endParaRPr lang="zh-TW" altLang="en-US"/>
        </a:p>
      </dgm:t>
    </dgm:pt>
    <dgm:pt modelId="{C5E5FC86-6060-4F1E-9726-B033D923A653}" type="parTrans" cxnId="{A9ADEFE0-DC73-4C62-872E-E19D6292018B}">
      <dgm:prSet/>
      <dgm:spPr/>
      <dgm:t>
        <a:bodyPr/>
        <a:lstStyle/>
        <a:p>
          <a:endParaRPr lang="zh-TW" altLang="en-US"/>
        </a:p>
      </dgm:t>
    </dgm:pt>
    <dgm:pt modelId="{8A12C707-76E2-4020-934B-DCF1263820DA}">
      <dgm:prSet phldrT="[文字]" phldr="1"/>
      <dgm:spPr/>
      <dgm:t>
        <a:bodyPr/>
        <a:lstStyle/>
        <a:p>
          <a:endParaRPr lang="zh-TW" altLang="en-US"/>
        </a:p>
      </dgm:t>
    </dgm:pt>
    <dgm:pt modelId="{ABF1D6FF-5965-4809-AE7C-BC9578C3CB95}" type="sibTrans" cxnId="{EEF3870B-C9AF-428B-911D-F29ED50351CF}">
      <dgm:prSet/>
      <dgm:spPr/>
      <dgm:t>
        <a:bodyPr/>
        <a:lstStyle/>
        <a:p>
          <a:endParaRPr lang="zh-TW" altLang="en-US"/>
        </a:p>
      </dgm:t>
    </dgm:pt>
    <dgm:pt modelId="{52C9BBAF-5A1C-419F-ACD1-1DAC81D29575}" type="parTrans" cxnId="{EEF3870B-C9AF-428B-911D-F29ED50351CF}">
      <dgm:prSet/>
      <dgm:spPr/>
      <dgm:t>
        <a:bodyPr/>
        <a:lstStyle/>
        <a:p>
          <a:endParaRPr lang="zh-TW" altLang="en-US"/>
        </a:p>
      </dgm:t>
    </dgm:pt>
    <dgm:pt modelId="{8A2778C1-7188-4A20-A4C0-C6FBCD79760E}">
      <dgm:prSet/>
      <dgm:spPr/>
      <dgm:t>
        <a:bodyPr/>
        <a:lstStyle/>
        <a:p>
          <a:r>
            <a:rPr lang="zh-TW" altLang="en-US" dirty="0" smtClean="0"/>
            <a:t>文字</a:t>
          </a:r>
          <a:endParaRPr lang="zh-TW" altLang="en-US" dirty="0"/>
        </a:p>
      </dgm:t>
    </dgm:pt>
    <dgm:pt modelId="{72A84A09-6902-462D-BC28-93679010FD2C}" type="parTrans" cxnId="{606B7993-96D5-4B33-B506-2A5CFDE35BE9}">
      <dgm:prSet/>
      <dgm:spPr/>
      <dgm:t>
        <a:bodyPr/>
        <a:lstStyle/>
        <a:p>
          <a:endParaRPr lang="zh-TW" altLang="en-US"/>
        </a:p>
      </dgm:t>
    </dgm:pt>
    <dgm:pt modelId="{11B386C1-4430-4B54-B6E1-E21FBC7F19EB}" type="sibTrans" cxnId="{606B7993-96D5-4B33-B506-2A5CFDE35BE9}">
      <dgm:prSet/>
      <dgm:spPr/>
      <dgm:t>
        <a:bodyPr/>
        <a:lstStyle/>
        <a:p>
          <a:endParaRPr lang="zh-TW" altLang="en-US"/>
        </a:p>
      </dgm:t>
    </dgm:pt>
    <dgm:pt modelId="{A4A4792F-104D-40E6-AEFE-7D2C36CA5092}">
      <dgm:prSet/>
      <dgm:spPr/>
      <dgm:t>
        <a:bodyPr/>
        <a:lstStyle/>
        <a:p>
          <a:r>
            <a:rPr lang="zh-TW" altLang="en-US" dirty="0" smtClean="0"/>
            <a:t>文字</a:t>
          </a:r>
          <a:endParaRPr lang="zh-TW" altLang="en-US" dirty="0"/>
        </a:p>
      </dgm:t>
    </dgm:pt>
    <dgm:pt modelId="{373FAAAD-8518-4C3F-A389-F69B018D9565}" type="parTrans" cxnId="{B6B9E778-27AA-418A-BC75-6C9B4672067F}">
      <dgm:prSet/>
      <dgm:spPr/>
      <dgm:t>
        <a:bodyPr/>
        <a:lstStyle/>
        <a:p>
          <a:endParaRPr lang="zh-TW" altLang="en-US"/>
        </a:p>
      </dgm:t>
    </dgm:pt>
    <dgm:pt modelId="{B7B65D1A-5467-46CD-8128-2AC563AA9B94}" type="sibTrans" cxnId="{B6B9E778-27AA-418A-BC75-6C9B4672067F}">
      <dgm:prSet/>
      <dgm:spPr/>
      <dgm:t>
        <a:bodyPr/>
        <a:lstStyle/>
        <a:p>
          <a:endParaRPr lang="zh-TW" altLang="en-US"/>
        </a:p>
      </dgm:t>
    </dgm:pt>
    <dgm:pt modelId="{0EA27EC8-748F-492E-9DF2-6115BA36743B}" type="pres">
      <dgm:prSet presAssocID="{815B0283-0EE8-4DEA-A17F-6B59127011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3F02E69-D217-4DAE-9297-F5CDA3461E8D}" type="pres">
      <dgm:prSet presAssocID="{8A12C707-76E2-4020-934B-DCF1263820DA}" presName="composite" presStyleCnt="0"/>
      <dgm:spPr/>
      <dgm:t>
        <a:bodyPr/>
        <a:lstStyle/>
        <a:p>
          <a:endParaRPr lang="zh-TW" altLang="en-US"/>
        </a:p>
      </dgm:t>
    </dgm:pt>
    <dgm:pt modelId="{EF2C078C-6AD0-4EDC-95A6-D79E0E197CEE}" type="pres">
      <dgm:prSet presAssocID="{8A12C707-76E2-4020-934B-DCF1263820DA}" presName="rect1" presStyleLbl="bgImgPlace1" presStyleIdx="0" presStyleCnt="5"/>
      <dgm:spPr>
        <a:prstGeom prst="flowChartAlternateProcess">
          <a:avLst/>
        </a:prstGeom>
      </dgm:spPr>
      <dgm:t>
        <a:bodyPr/>
        <a:lstStyle/>
        <a:p>
          <a:endParaRPr lang="zh-TW" altLang="en-US"/>
        </a:p>
      </dgm:t>
    </dgm:pt>
    <dgm:pt modelId="{30CF273B-BC1A-4BB9-AB6E-7D1842A35F1F}" type="pres">
      <dgm:prSet presAssocID="{8A12C707-76E2-4020-934B-DCF1263820DA}" presName="wedgeRectCallout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C24FDF-966E-4393-9B32-FFC77CD21255}" type="pres">
      <dgm:prSet presAssocID="{ABF1D6FF-5965-4809-AE7C-BC9578C3CB95}" presName="sibTrans" presStyleCnt="0"/>
      <dgm:spPr/>
      <dgm:t>
        <a:bodyPr/>
        <a:lstStyle/>
        <a:p>
          <a:endParaRPr lang="zh-TW" altLang="en-US"/>
        </a:p>
      </dgm:t>
    </dgm:pt>
    <dgm:pt modelId="{F1B397AE-B879-4CDA-A26B-E2560966F00E}" type="pres">
      <dgm:prSet presAssocID="{A5BD02E0-DF46-411F-A7F2-3C3C5CA65794}" presName="composite" presStyleCnt="0"/>
      <dgm:spPr/>
      <dgm:t>
        <a:bodyPr/>
        <a:lstStyle/>
        <a:p>
          <a:endParaRPr lang="zh-TW" altLang="en-US"/>
        </a:p>
      </dgm:t>
    </dgm:pt>
    <dgm:pt modelId="{8C827030-4367-4EF5-8481-D3789F9B0E09}" type="pres">
      <dgm:prSet presAssocID="{A5BD02E0-DF46-411F-A7F2-3C3C5CA65794}" presName="rect1" presStyleLbl="bgImgPlace1" presStyleIdx="1" presStyleCnt="5"/>
      <dgm:spPr>
        <a:prstGeom prst="flowChartAlternateProcess">
          <a:avLst/>
        </a:prstGeom>
      </dgm:spPr>
      <dgm:t>
        <a:bodyPr/>
        <a:lstStyle/>
        <a:p>
          <a:endParaRPr lang="zh-TW" altLang="en-US"/>
        </a:p>
      </dgm:t>
    </dgm:pt>
    <dgm:pt modelId="{0BC0EA29-8E60-4C47-9039-AB51DBF7C80C}" type="pres">
      <dgm:prSet presAssocID="{A5BD02E0-DF46-411F-A7F2-3C3C5CA65794}" presName="wedgeRectCallout1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9984D1-A7DC-4698-9177-16EC513111DF}" type="pres">
      <dgm:prSet presAssocID="{120629D3-1E3F-4F28-A195-2FD3FFF5FEAC}" presName="sibTrans" presStyleCnt="0"/>
      <dgm:spPr/>
      <dgm:t>
        <a:bodyPr/>
        <a:lstStyle/>
        <a:p>
          <a:endParaRPr lang="zh-TW" altLang="en-US"/>
        </a:p>
      </dgm:t>
    </dgm:pt>
    <dgm:pt modelId="{07BEA7C1-90AE-4724-BABB-0DF61EC67AD1}" type="pres">
      <dgm:prSet presAssocID="{8A2778C1-7188-4A20-A4C0-C6FBCD79760E}" presName="composite" presStyleCnt="0"/>
      <dgm:spPr/>
      <dgm:t>
        <a:bodyPr/>
        <a:lstStyle/>
        <a:p>
          <a:endParaRPr lang="zh-TW" altLang="en-US"/>
        </a:p>
      </dgm:t>
    </dgm:pt>
    <dgm:pt modelId="{11DEC496-FA23-4750-8C66-FC459399F75B}" type="pres">
      <dgm:prSet presAssocID="{8A2778C1-7188-4A20-A4C0-C6FBCD79760E}" presName="rect1" presStyleLbl="bgImgPlace1" presStyleIdx="2" presStyleCnt="5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733EF283-2EA3-4F29-A8DB-C3981469F127}" type="pres">
      <dgm:prSet presAssocID="{8A2778C1-7188-4A20-A4C0-C6FBCD79760E}" presName="wedgeRectCallout1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DFBBC9-9AD5-482E-99DE-5EEB7746D838}" type="pres">
      <dgm:prSet presAssocID="{11B386C1-4430-4B54-B6E1-E21FBC7F19EB}" presName="sibTrans" presStyleCnt="0"/>
      <dgm:spPr/>
      <dgm:t>
        <a:bodyPr/>
        <a:lstStyle/>
        <a:p>
          <a:endParaRPr lang="zh-TW" altLang="en-US"/>
        </a:p>
      </dgm:t>
    </dgm:pt>
    <dgm:pt modelId="{DB9E3A2A-A25E-48FD-ACA7-444508A6D923}" type="pres">
      <dgm:prSet presAssocID="{CDB43C1A-4D72-4A6E-B9B6-D6D70346C581}" presName="composite" presStyleCnt="0"/>
      <dgm:spPr/>
      <dgm:t>
        <a:bodyPr/>
        <a:lstStyle/>
        <a:p>
          <a:endParaRPr lang="zh-TW" altLang="en-US"/>
        </a:p>
      </dgm:t>
    </dgm:pt>
    <dgm:pt modelId="{589AA798-04BE-4463-B4D3-CDFACC87C1BD}" type="pres">
      <dgm:prSet presAssocID="{CDB43C1A-4D72-4A6E-B9B6-D6D70346C581}" presName="rect1" presStyleLbl="bgImgPlace1" presStyleIdx="3" presStyleCnt="5"/>
      <dgm:spPr>
        <a:prstGeom prst="flowChartAlternateProcess">
          <a:avLst/>
        </a:prstGeom>
      </dgm:spPr>
      <dgm:t>
        <a:bodyPr/>
        <a:lstStyle/>
        <a:p>
          <a:endParaRPr lang="zh-TW" altLang="en-US"/>
        </a:p>
      </dgm:t>
    </dgm:pt>
    <dgm:pt modelId="{FF4DD55A-2D20-4A0C-9D05-4D77078F1D3E}" type="pres">
      <dgm:prSet presAssocID="{CDB43C1A-4D72-4A6E-B9B6-D6D70346C581}" presName="wedgeRectCallout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A4DBB2-0BE6-417F-B5D1-0E0E5A251466}" type="pres">
      <dgm:prSet presAssocID="{37B32E48-CAE8-4880-AB42-63A803C2C1B9}" presName="sibTrans" presStyleCnt="0"/>
      <dgm:spPr/>
      <dgm:t>
        <a:bodyPr/>
        <a:lstStyle/>
        <a:p>
          <a:endParaRPr lang="zh-TW" altLang="en-US"/>
        </a:p>
      </dgm:t>
    </dgm:pt>
    <dgm:pt modelId="{23FE7B3A-C639-48D6-9F1D-DEB9D298279F}" type="pres">
      <dgm:prSet presAssocID="{A4A4792F-104D-40E6-AEFE-7D2C36CA5092}" presName="composite" presStyleCnt="0"/>
      <dgm:spPr/>
      <dgm:t>
        <a:bodyPr/>
        <a:lstStyle/>
        <a:p>
          <a:endParaRPr lang="zh-TW" altLang="en-US"/>
        </a:p>
      </dgm:t>
    </dgm:pt>
    <dgm:pt modelId="{7254A388-6B5D-4833-990A-03BA0143EA84}" type="pres">
      <dgm:prSet presAssocID="{A4A4792F-104D-40E6-AEFE-7D2C36CA5092}" presName="rect1" presStyleLbl="bgImgPlace1" presStyleIdx="4" presStyleCnt="5"/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F41D229E-5195-4855-B9E4-9E69826F774D}" type="pres">
      <dgm:prSet presAssocID="{A4A4792F-104D-40E6-AEFE-7D2C36CA5092}" presName="wedgeRectCallout1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6AF9B2E-97DA-40A1-9460-79D0515E7A49}" type="presOf" srcId="{A5BD02E0-DF46-411F-A7F2-3C3C5CA65794}" destId="{0BC0EA29-8E60-4C47-9039-AB51DBF7C80C}" srcOrd="0" destOrd="0" presId="urn:microsoft.com/office/officeart/2008/layout/BendingPictureCaptionList"/>
    <dgm:cxn modelId="{E58501BF-DED8-499E-B74A-EE068177128D}" type="presOf" srcId="{CDB43C1A-4D72-4A6E-B9B6-D6D70346C581}" destId="{FF4DD55A-2D20-4A0C-9D05-4D77078F1D3E}" srcOrd="0" destOrd="0" presId="urn:microsoft.com/office/officeart/2008/layout/BendingPictureCaptionList"/>
    <dgm:cxn modelId="{EEF3870B-C9AF-428B-911D-F29ED50351CF}" srcId="{815B0283-0EE8-4DEA-A17F-6B591270114B}" destId="{8A12C707-76E2-4020-934B-DCF1263820DA}" srcOrd="0" destOrd="0" parTransId="{52C9BBAF-5A1C-419F-ACD1-1DAC81D29575}" sibTransId="{ABF1D6FF-5965-4809-AE7C-BC9578C3CB95}"/>
    <dgm:cxn modelId="{06E1887C-F746-4137-9D1E-98DE6F2D6315}" type="presOf" srcId="{A4A4792F-104D-40E6-AEFE-7D2C36CA5092}" destId="{F41D229E-5195-4855-B9E4-9E69826F774D}" srcOrd="0" destOrd="0" presId="urn:microsoft.com/office/officeart/2008/layout/BendingPictureCaptionList"/>
    <dgm:cxn modelId="{B6B9E778-27AA-418A-BC75-6C9B4672067F}" srcId="{815B0283-0EE8-4DEA-A17F-6B591270114B}" destId="{A4A4792F-104D-40E6-AEFE-7D2C36CA5092}" srcOrd="4" destOrd="0" parTransId="{373FAAAD-8518-4C3F-A389-F69B018D9565}" sibTransId="{B7B65D1A-5467-46CD-8128-2AC563AA9B94}"/>
    <dgm:cxn modelId="{429082E6-CBF9-4657-ABBC-6BB3EDD3C414}" srcId="{815B0283-0EE8-4DEA-A17F-6B591270114B}" destId="{CDB43C1A-4D72-4A6E-B9B6-D6D70346C581}" srcOrd="3" destOrd="0" parTransId="{631B3357-26BF-4BFB-89DC-4CE6907D7B18}" sibTransId="{37B32E48-CAE8-4880-AB42-63A803C2C1B9}"/>
    <dgm:cxn modelId="{3662E459-B60A-42F4-BDC9-D4A62DF6338C}" type="presOf" srcId="{815B0283-0EE8-4DEA-A17F-6B591270114B}" destId="{0EA27EC8-748F-492E-9DF2-6115BA36743B}" srcOrd="0" destOrd="0" presId="urn:microsoft.com/office/officeart/2008/layout/BendingPictureCaptionList"/>
    <dgm:cxn modelId="{CD5695A3-521D-4175-82AF-16A1F3731BCD}" type="presOf" srcId="{8A12C707-76E2-4020-934B-DCF1263820DA}" destId="{30CF273B-BC1A-4BB9-AB6E-7D1842A35F1F}" srcOrd="0" destOrd="0" presId="urn:microsoft.com/office/officeart/2008/layout/BendingPictureCaptionList"/>
    <dgm:cxn modelId="{A9ADEFE0-DC73-4C62-872E-E19D6292018B}" srcId="{815B0283-0EE8-4DEA-A17F-6B591270114B}" destId="{A5BD02E0-DF46-411F-A7F2-3C3C5CA65794}" srcOrd="1" destOrd="0" parTransId="{C5E5FC86-6060-4F1E-9726-B033D923A653}" sibTransId="{120629D3-1E3F-4F28-A195-2FD3FFF5FEAC}"/>
    <dgm:cxn modelId="{40EBA137-60F0-452E-85D3-3A9ADDF3C41B}" type="presOf" srcId="{8A2778C1-7188-4A20-A4C0-C6FBCD79760E}" destId="{733EF283-2EA3-4F29-A8DB-C3981469F127}" srcOrd="0" destOrd="0" presId="urn:microsoft.com/office/officeart/2008/layout/BendingPictureCaptionList"/>
    <dgm:cxn modelId="{606B7993-96D5-4B33-B506-2A5CFDE35BE9}" srcId="{815B0283-0EE8-4DEA-A17F-6B591270114B}" destId="{8A2778C1-7188-4A20-A4C0-C6FBCD79760E}" srcOrd="2" destOrd="0" parTransId="{72A84A09-6902-462D-BC28-93679010FD2C}" sibTransId="{11B386C1-4430-4B54-B6E1-E21FBC7F19EB}"/>
    <dgm:cxn modelId="{C515B983-BDB4-4920-91ED-63D2EAC239B2}" type="presParOf" srcId="{0EA27EC8-748F-492E-9DF2-6115BA36743B}" destId="{D3F02E69-D217-4DAE-9297-F5CDA3461E8D}" srcOrd="0" destOrd="0" presId="urn:microsoft.com/office/officeart/2008/layout/BendingPictureCaptionList"/>
    <dgm:cxn modelId="{4466555E-61B7-4DE6-9AB0-0CD857D352E4}" type="presParOf" srcId="{D3F02E69-D217-4DAE-9297-F5CDA3461E8D}" destId="{EF2C078C-6AD0-4EDC-95A6-D79E0E197CEE}" srcOrd="0" destOrd="0" presId="urn:microsoft.com/office/officeart/2008/layout/BendingPictureCaptionList"/>
    <dgm:cxn modelId="{E4D1C567-BEF4-439D-939D-191089372AB4}" type="presParOf" srcId="{D3F02E69-D217-4DAE-9297-F5CDA3461E8D}" destId="{30CF273B-BC1A-4BB9-AB6E-7D1842A35F1F}" srcOrd="1" destOrd="0" presId="urn:microsoft.com/office/officeart/2008/layout/BendingPictureCaptionList"/>
    <dgm:cxn modelId="{AD4D5FA0-67E3-40BF-A266-82551693FE37}" type="presParOf" srcId="{0EA27EC8-748F-492E-9DF2-6115BA36743B}" destId="{A3C24FDF-966E-4393-9B32-FFC77CD21255}" srcOrd="1" destOrd="0" presId="urn:microsoft.com/office/officeart/2008/layout/BendingPictureCaptionList"/>
    <dgm:cxn modelId="{639E4E43-746B-47E0-A89A-2DD077C77B31}" type="presParOf" srcId="{0EA27EC8-748F-492E-9DF2-6115BA36743B}" destId="{F1B397AE-B879-4CDA-A26B-E2560966F00E}" srcOrd="2" destOrd="0" presId="urn:microsoft.com/office/officeart/2008/layout/BendingPictureCaptionList"/>
    <dgm:cxn modelId="{72AA087C-399E-4F7D-8925-06DAA7CCF714}" type="presParOf" srcId="{F1B397AE-B879-4CDA-A26B-E2560966F00E}" destId="{8C827030-4367-4EF5-8481-D3789F9B0E09}" srcOrd="0" destOrd="0" presId="urn:microsoft.com/office/officeart/2008/layout/BendingPictureCaptionList"/>
    <dgm:cxn modelId="{9BF68664-7E38-46DC-A12A-2D1CFF5289BE}" type="presParOf" srcId="{F1B397AE-B879-4CDA-A26B-E2560966F00E}" destId="{0BC0EA29-8E60-4C47-9039-AB51DBF7C80C}" srcOrd="1" destOrd="0" presId="urn:microsoft.com/office/officeart/2008/layout/BendingPictureCaptionList"/>
    <dgm:cxn modelId="{7D0D9EA1-E774-48FE-BBDF-98194BB22EA0}" type="presParOf" srcId="{0EA27EC8-748F-492E-9DF2-6115BA36743B}" destId="{0E9984D1-A7DC-4698-9177-16EC513111DF}" srcOrd="3" destOrd="0" presId="urn:microsoft.com/office/officeart/2008/layout/BendingPictureCaptionList"/>
    <dgm:cxn modelId="{8B1DCBA0-4A87-4638-8D02-A365974F4C79}" type="presParOf" srcId="{0EA27EC8-748F-492E-9DF2-6115BA36743B}" destId="{07BEA7C1-90AE-4724-BABB-0DF61EC67AD1}" srcOrd="4" destOrd="0" presId="urn:microsoft.com/office/officeart/2008/layout/BendingPictureCaptionList"/>
    <dgm:cxn modelId="{FD72780D-F8B4-4F83-96B3-DA31FA91D931}" type="presParOf" srcId="{07BEA7C1-90AE-4724-BABB-0DF61EC67AD1}" destId="{11DEC496-FA23-4750-8C66-FC459399F75B}" srcOrd="0" destOrd="0" presId="urn:microsoft.com/office/officeart/2008/layout/BendingPictureCaptionList"/>
    <dgm:cxn modelId="{70ECF514-35FB-4B87-BD91-C5A2CF58C57E}" type="presParOf" srcId="{07BEA7C1-90AE-4724-BABB-0DF61EC67AD1}" destId="{733EF283-2EA3-4F29-A8DB-C3981469F127}" srcOrd="1" destOrd="0" presId="urn:microsoft.com/office/officeart/2008/layout/BendingPictureCaptionList"/>
    <dgm:cxn modelId="{602F97D1-38D0-4038-B96C-BCC6EED0F391}" type="presParOf" srcId="{0EA27EC8-748F-492E-9DF2-6115BA36743B}" destId="{C0DFBBC9-9AD5-482E-99DE-5EEB7746D838}" srcOrd="5" destOrd="0" presId="urn:microsoft.com/office/officeart/2008/layout/BendingPictureCaptionList"/>
    <dgm:cxn modelId="{FC5FB0D1-7A93-462B-B478-6CFC01D18497}" type="presParOf" srcId="{0EA27EC8-748F-492E-9DF2-6115BA36743B}" destId="{DB9E3A2A-A25E-48FD-ACA7-444508A6D923}" srcOrd="6" destOrd="0" presId="urn:microsoft.com/office/officeart/2008/layout/BendingPictureCaptionList"/>
    <dgm:cxn modelId="{CD9D5185-5232-4866-8B32-20E3ED934133}" type="presParOf" srcId="{DB9E3A2A-A25E-48FD-ACA7-444508A6D923}" destId="{589AA798-04BE-4463-B4D3-CDFACC87C1BD}" srcOrd="0" destOrd="0" presId="urn:microsoft.com/office/officeart/2008/layout/BendingPictureCaptionList"/>
    <dgm:cxn modelId="{8859A22F-5966-4920-97B8-F053DB01E6BB}" type="presParOf" srcId="{DB9E3A2A-A25E-48FD-ACA7-444508A6D923}" destId="{FF4DD55A-2D20-4A0C-9D05-4D77078F1D3E}" srcOrd="1" destOrd="0" presId="urn:microsoft.com/office/officeart/2008/layout/BendingPictureCaptionList"/>
    <dgm:cxn modelId="{7C8F6362-9BB2-465F-BD4B-835652AC4673}" type="presParOf" srcId="{0EA27EC8-748F-492E-9DF2-6115BA36743B}" destId="{E3A4DBB2-0BE6-417F-B5D1-0E0E5A251466}" srcOrd="7" destOrd="0" presId="urn:microsoft.com/office/officeart/2008/layout/BendingPictureCaptionList"/>
    <dgm:cxn modelId="{C0575374-2BF4-4C00-A55F-B75B51800F69}" type="presParOf" srcId="{0EA27EC8-748F-492E-9DF2-6115BA36743B}" destId="{23FE7B3A-C639-48D6-9F1D-DEB9D298279F}" srcOrd="8" destOrd="0" presId="urn:microsoft.com/office/officeart/2008/layout/BendingPictureCaptionList"/>
    <dgm:cxn modelId="{9BE83CAE-EA4D-4DDB-B5E7-760093069C7E}" type="presParOf" srcId="{23FE7B3A-C639-48D6-9F1D-DEB9D298279F}" destId="{7254A388-6B5D-4833-990A-03BA0143EA84}" srcOrd="0" destOrd="0" presId="urn:microsoft.com/office/officeart/2008/layout/BendingPictureCaptionList"/>
    <dgm:cxn modelId="{70DEF555-0BE1-461B-95D4-423B3904E4AC}" type="presParOf" srcId="{23FE7B3A-C639-48D6-9F1D-DEB9D298279F}" destId="{F41D229E-5195-4855-B9E4-9E69826F774D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C078C-6AD0-4EDC-95A6-D79E0E197CEE}">
      <dsp:nvSpPr>
        <dsp:cNvPr id="0" name=""/>
        <dsp:cNvSpPr/>
      </dsp:nvSpPr>
      <dsp:spPr>
        <a:xfrm>
          <a:off x="147875" y="56"/>
          <a:ext cx="1756023" cy="1404818"/>
        </a:xfrm>
        <a:prstGeom prst="flowChartAlternateProcess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0CF273B-BC1A-4BB9-AB6E-7D1842A35F1F}">
      <dsp:nvSpPr>
        <dsp:cNvPr id="0" name=""/>
        <dsp:cNvSpPr/>
      </dsp:nvSpPr>
      <dsp:spPr>
        <a:xfrm>
          <a:off x="305917" y="1264393"/>
          <a:ext cx="1562860" cy="491686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>
        <a:off x="305917" y="1264393"/>
        <a:ext cx="1562860" cy="491686"/>
      </dsp:txXfrm>
    </dsp:sp>
    <dsp:sp modelId="{8C827030-4367-4EF5-8481-D3789F9B0E09}">
      <dsp:nvSpPr>
        <dsp:cNvPr id="0" name=""/>
        <dsp:cNvSpPr/>
      </dsp:nvSpPr>
      <dsp:spPr>
        <a:xfrm>
          <a:off x="2079500" y="56"/>
          <a:ext cx="1756023" cy="1404818"/>
        </a:xfrm>
        <a:prstGeom prst="flowChartAlternateProcess">
          <a:avLst/>
        </a:prstGeom>
        <a:solidFill>
          <a:schemeClr val="accent4">
            <a:tint val="50000"/>
            <a:hueOff val="2874975"/>
            <a:satOff val="-15762"/>
            <a:lumOff val="17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C0EA29-8E60-4C47-9039-AB51DBF7C80C}">
      <dsp:nvSpPr>
        <dsp:cNvPr id="0" name=""/>
        <dsp:cNvSpPr/>
      </dsp:nvSpPr>
      <dsp:spPr>
        <a:xfrm>
          <a:off x="2237543" y="1264393"/>
          <a:ext cx="1562860" cy="491686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 dirty="0"/>
        </a:p>
      </dsp:txBody>
      <dsp:txXfrm>
        <a:off x="2237543" y="1264393"/>
        <a:ext cx="1562860" cy="491686"/>
      </dsp:txXfrm>
    </dsp:sp>
    <dsp:sp modelId="{11DEC496-FA23-4750-8C66-FC459399F75B}">
      <dsp:nvSpPr>
        <dsp:cNvPr id="0" name=""/>
        <dsp:cNvSpPr/>
      </dsp:nvSpPr>
      <dsp:spPr>
        <a:xfrm>
          <a:off x="4011126" y="56"/>
          <a:ext cx="1756023" cy="1404818"/>
        </a:xfrm>
        <a:prstGeom prst="roundRect">
          <a:avLst/>
        </a:prstGeom>
        <a:solidFill>
          <a:schemeClr val="accent4">
            <a:tint val="50000"/>
            <a:hueOff val="5749951"/>
            <a:satOff val="-31524"/>
            <a:lumOff val="34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33EF283-2EA3-4F29-A8DB-C3981469F127}">
      <dsp:nvSpPr>
        <dsp:cNvPr id="0" name=""/>
        <dsp:cNvSpPr/>
      </dsp:nvSpPr>
      <dsp:spPr>
        <a:xfrm>
          <a:off x="4169168" y="1264393"/>
          <a:ext cx="1562860" cy="491686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文字</a:t>
          </a:r>
          <a:endParaRPr lang="zh-TW" altLang="en-US" sz="2100" kern="1200" dirty="0"/>
        </a:p>
      </dsp:txBody>
      <dsp:txXfrm>
        <a:off x="4169168" y="1264393"/>
        <a:ext cx="1562860" cy="491686"/>
      </dsp:txXfrm>
    </dsp:sp>
    <dsp:sp modelId="{589AA798-04BE-4463-B4D3-CDFACC87C1BD}">
      <dsp:nvSpPr>
        <dsp:cNvPr id="0" name=""/>
        <dsp:cNvSpPr/>
      </dsp:nvSpPr>
      <dsp:spPr>
        <a:xfrm>
          <a:off x="1113688" y="1931682"/>
          <a:ext cx="1756023" cy="1404818"/>
        </a:xfrm>
        <a:prstGeom prst="flowChartAlternateProcess">
          <a:avLst/>
        </a:prstGeom>
        <a:solidFill>
          <a:schemeClr val="accent4">
            <a:tint val="50000"/>
            <a:hueOff val="8624926"/>
            <a:satOff val="-47285"/>
            <a:lumOff val="51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4DD55A-2D20-4A0C-9D05-4D77078F1D3E}">
      <dsp:nvSpPr>
        <dsp:cNvPr id="0" name=""/>
        <dsp:cNvSpPr/>
      </dsp:nvSpPr>
      <dsp:spPr>
        <a:xfrm>
          <a:off x="1271730" y="3196018"/>
          <a:ext cx="1562860" cy="491686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 dirty="0"/>
        </a:p>
      </dsp:txBody>
      <dsp:txXfrm>
        <a:off x="1271730" y="3196018"/>
        <a:ext cx="1562860" cy="491686"/>
      </dsp:txXfrm>
    </dsp:sp>
    <dsp:sp modelId="{7254A388-6B5D-4833-990A-03BA0143EA84}">
      <dsp:nvSpPr>
        <dsp:cNvPr id="0" name=""/>
        <dsp:cNvSpPr/>
      </dsp:nvSpPr>
      <dsp:spPr>
        <a:xfrm>
          <a:off x="3045313" y="1931682"/>
          <a:ext cx="1756023" cy="1404818"/>
        </a:xfrm>
        <a:prstGeom prst="roundRect">
          <a:avLst/>
        </a:prstGeom>
        <a:solidFill>
          <a:schemeClr val="accent4">
            <a:tint val="50000"/>
            <a:hueOff val="11499901"/>
            <a:satOff val="-63047"/>
            <a:lumOff val="68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1D229E-5195-4855-B9E4-9E69826F774D}">
      <dsp:nvSpPr>
        <dsp:cNvPr id="0" name=""/>
        <dsp:cNvSpPr/>
      </dsp:nvSpPr>
      <dsp:spPr>
        <a:xfrm>
          <a:off x="3203355" y="3196018"/>
          <a:ext cx="1562860" cy="491686"/>
        </a:xfrm>
        <a:prstGeom prst="wedgeRectCallout">
          <a:avLst>
            <a:gd name="adj1" fmla="val 20250"/>
            <a:gd name="adj2" fmla="val -607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kern="1200" dirty="0" smtClean="0"/>
            <a:t>文字</a:t>
          </a:r>
          <a:endParaRPr lang="zh-TW" altLang="en-US" sz="2100" kern="1200" dirty="0"/>
        </a:p>
      </dsp:txBody>
      <dsp:txXfrm>
        <a:off x="3203355" y="3196018"/>
        <a:ext cx="1562860" cy="491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E62ADDAA-560F-448E-A51F-DA0730DE2DF5}" type="datetimeFigureOut">
              <a:rPr lang="zh-TW" altLang="en-US" smtClean="0"/>
              <a:pPr/>
              <a:t>2024/3/7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606A963E-8389-4A23-8EC9-1726A4159D4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567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320CDF9A-0EFE-49F8-96E0-B3A0D6ED1F75}" type="slidenum">
              <a:rPr kumimoji="0" lang="zh-TW" altLang="en-US">
                <a:latin typeface="Calibri" panose="020F0502020204030204" pitchFamily="34" charset="0"/>
                <a:ea typeface="微軟正黑體" panose="020B0604030504040204" pitchFamily="34" charset="-120"/>
              </a:rPr>
              <a:pPr/>
              <a:t>2</a:t>
            </a:fld>
            <a:endParaRPr kumimoji="0"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41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0" cy="1790700"/>
          </a:xfrm>
        </p:spPr>
        <p:txBody>
          <a:bodyPr anchor="b"/>
          <a:lstStyle>
            <a:lvl1pPr algn="ctr">
              <a:defRPr sz="53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2701531"/>
            <a:ext cx="6858000" cy="1241821"/>
          </a:xfrm>
        </p:spPr>
        <p:txBody>
          <a:bodyPr/>
          <a:lstStyle>
            <a:lvl1pPr marL="0" indent="0" algn="ctr">
              <a:buNone/>
              <a:defRPr sz="2200"/>
            </a:lvl1pPr>
            <a:lvl2pPr marL="408569" indent="0" algn="ctr">
              <a:buNone/>
              <a:defRPr sz="1800"/>
            </a:lvl2pPr>
            <a:lvl3pPr marL="817138" indent="0" algn="ctr">
              <a:buNone/>
              <a:defRPr sz="1600"/>
            </a:lvl3pPr>
            <a:lvl4pPr marL="1225708" indent="0" algn="ctr">
              <a:buNone/>
              <a:defRPr sz="1400"/>
            </a:lvl4pPr>
            <a:lvl5pPr marL="1634277" indent="0" algn="ctr">
              <a:buNone/>
              <a:defRPr sz="1400"/>
            </a:lvl5pPr>
            <a:lvl6pPr marL="2042845" indent="0" algn="ctr">
              <a:buNone/>
              <a:defRPr sz="1400"/>
            </a:lvl6pPr>
            <a:lvl7pPr marL="2451415" indent="0" algn="ctr">
              <a:buNone/>
              <a:defRPr sz="1400"/>
            </a:lvl7pPr>
            <a:lvl8pPr marL="2859984" indent="0" algn="ctr">
              <a:buNone/>
              <a:defRPr sz="1400"/>
            </a:lvl8pPr>
            <a:lvl9pPr marL="3268553" indent="0" algn="ctr">
              <a:buNone/>
              <a:defRPr sz="14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5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5" y="342900"/>
            <a:ext cx="2949177" cy="1200150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7" y="740570"/>
            <a:ext cx="4629151" cy="3655219"/>
          </a:xfrm>
        </p:spPr>
        <p:txBody>
          <a:bodyPr/>
          <a:lstStyle>
            <a:lvl1pPr marL="0" indent="0">
              <a:buNone/>
              <a:defRPr sz="2900"/>
            </a:lvl1pPr>
            <a:lvl2pPr marL="408569" indent="0">
              <a:buNone/>
              <a:defRPr sz="2500"/>
            </a:lvl2pPr>
            <a:lvl3pPr marL="817138" indent="0">
              <a:buNone/>
              <a:defRPr sz="2200"/>
            </a:lvl3pPr>
            <a:lvl4pPr marL="1225708" indent="0">
              <a:buNone/>
              <a:defRPr sz="1800"/>
            </a:lvl4pPr>
            <a:lvl5pPr marL="1634277" indent="0">
              <a:buNone/>
              <a:defRPr sz="1800"/>
            </a:lvl5pPr>
            <a:lvl6pPr marL="2042845" indent="0">
              <a:buNone/>
              <a:defRPr sz="1800"/>
            </a:lvl6pPr>
            <a:lvl7pPr marL="2451415" indent="0">
              <a:buNone/>
              <a:defRPr sz="1800"/>
            </a:lvl7pPr>
            <a:lvl8pPr marL="2859984" indent="0">
              <a:buNone/>
              <a:defRPr sz="1800"/>
            </a:lvl8pPr>
            <a:lvl9pPr marL="3268553" indent="0">
              <a:buNone/>
              <a:defRPr sz="1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5" y="1543053"/>
            <a:ext cx="2949177" cy="2858691"/>
          </a:xfrm>
        </p:spPr>
        <p:txBody>
          <a:bodyPr/>
          <a:lstStyle>
            <a:lvl1pPr marL="0" indent="0">
              <a:buNone/>
              <a:defRPr sz="1400"/>
            </a:lvl1pPr>
            <a:lvl2pPr marL="408569" indent="0">
              <a:buNone/>
              <a:defRPr sz="1300"/>
            </a:lvl2pPr>
            <a:lvl3pPr marL="817138" indent="0">
              <a:buNone/>
              <a:defRPr sz="1100"/>
            </a:lvl3pPr>
            <a:lvl4pPr marL="1225708" indent="0">
              <a:buNone/>
              <a:defRPr sz="900"/>
            </a:lvl4pPr>
            <a:lvl5pPr marL="1634277" indent="0">
              <a:buNone/>
              <a:defRPr sz="900"/>
            </a:lvl5pPr>
            <a:lvl6pPr marL="2042845" indent="0">
              <a:buNone/>
              <a:defRPr sz="900"/>
            </a:lvl6pPr>
            <a:lvl7pPr marL="2451415" indent="0">
              <a:buNone/>
              <a:defRPr sz="900"/>
            </a:lvl7pPr>
            <a:lvl8pPr marL="2859984" indent="0">
              <a:buNone/>
              <a:defRPr sz="900"/>
            </a:lvl8pPr>
            <a:lvl9pPr marL="32685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074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64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4" y="273846"/>
            <a:ext cx="5800725" cy="435887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62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ss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gradFill flip="none" rotWithShape="1">
            <a:gsLst>
              <a:gs pos="1000">
                <a:srgbClr val="FFFAFA">
                  <a:alpha val="0"/>
                </a:srgbClr>
              </a:gs>
              <a:gs pos="17000">
                <a:srgbClr val="FFFAFA">
                  <a:alpha val="77000"/>
                </a:srgbClr>
              </a:gs>
              <a:gs pos="27000">
                <a:schemeClr val="bg1">
                  <a:alpha val="97000"/>
                </a:schemeClr>
              </a:gs>
              <a:gs pos="36000">
                <a:schemeClr val="bg1"/>
              </a:gs>
              <a:gs pos="62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013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57225" y="205979"/>
            <a:ext cx="8029575" cy="857250"/>
          </a:xfrm>
        </p:spPr>
        <p:txBody>
          <a:bodyPr anchor="b">
            <a:normAutofit/>
          </a:bodyPr>
          <a:lstStyle>
            <a:lvl1pPr algn="l">
              <a:defRPr sz="1688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95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9841" y="495301"/>
            <a:ext cx="3361134" cy="768084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2475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3257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 descr="\\203.64.37.250\rnd-maker\清哲設計品\2020專利媒合會\大會手冊\活動手冊(內頁)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" b="12"/>
          <a:stretch/>
        </p:blipFill>
        <p:spPr bwMode="auto">
          <a:xfrm>
            <a:off x="-1" y="-6774"/>
            <a:ext cx="9145311" cy="5150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52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/>
          <a:srcRect l="-2645" r="-1536"/>
          <a:stretch>
            <a:fillRect/>
          </a:stretch>
        </p:blipFill>
        <p:spPr>
          <a:xfrm>
            <a:off x="-244699" y="0"/>
            <a:ext cx="9528870" cy="5143500"/>
          </a:xfrm>
          <a:custGeom>
            <a:avLst/>
            <a:gdLst>
              <a:gd name="connsiteX0" fmla="*/ 242047 w 9533965"/>
              <a:gd name="connsiteY0" fmla="*/ 3785350 h 5143501"/>
              <a:gd name="connsiteX1" fmla="*/ 9393384 w 9533965"/>
              <a:gd name="connsiteY1" fmla="*/ 3785350 h 5143501"/>
              <a:gd name="connsiteX2" fmla="*/ 9393384 w 9533965"/>
              <a:gd name="connsiteY2" fmla="*/ 5143501 h 5143501"/>
              <a:gd name="connsiteX3" fmla="*/ 242047 w 9533965"/>
              <a:gd name="connsiteY3" fmla="*/ 5143501 h 5143501"/>
              <a:gd name="connsiteX4" fmla="*/ 9393384 w 9533965"/>
              <a:gd name="connsiteY4" fmla="*/ 1721226 h 5143501"/>
              <a:gd name="connsiteX5" fmla="*/ 9533965 w 9533965"/>
              <a:gd name="connsiteY5" fmla="*/ 1721226 h 5143501"/>
              <a:gd name="connsiteX6" fmla="*/ 9533965 w 9533965"/>
              <a:gd name="connsiteY6" fmla="*/ 3785350 h 5143501"/>
              <a:gd name="connsiteX7" fmla="*/ 9393384 w 9533965"/>
              <a:gd name="connsiteY7" fmla="*/ 3785350 h 5143501"/>
              <a:gd name="connsiteX8" fmla="*/ 0 w 9533965"/>
              <a:gd name="connsiteY8" fmla="*/ 1721226 h 5143501"/>
              <a:gd name="connsiteX9" fmla="*/ 242047 w 9533965"/>
              <a:gd name="connsiteY9" fmla="*/ 1721226 h 5143501"/>
              <a:gd name="connsiteX10" fmla="*/ 242047 w 9533965"/>
              <a:gd name="connsiteY10" fmla="*/ 3785350 h 5143501"/>
              <a:gd name="connsiteX11" fmla="*/ 0 w 9533965"/>
              <a:gd name="connsiteY11" fmla="*/ 3785350 h 5143501"/>
              <a:gd name="connsiteX12" fmla="*/ 242047 w 9533965"/>
              <a:gd name="connsiteY12" fmla="*/ 0 h 5143501"/>
              <a:gd name="connsiteX13" fmla="*/ 9393384 w 9533965"/>
              <a:gd name="connsiteY13" fmla="*/ 0 h 5143501"/>
              <a:gd name="connsiteX14" fmla="*/ 9393384 w 9533965"/>
              <a:gd name="connsiteY14" fmla="*/ 1721226 h 5143501"/>
              <a:gd name="connsiteX15" fmla="*/ 242047 w 9533965"/>
              <a:gd name="connsiteY15" fmla="*/ 1721226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33965" h="5143501">
                <a:moveTo>
                  <a:pt x="242047" y="3785350"/>
                </a:moveTo>
                <a:lnTo>
                  <a:pt x="9393384" y="3785350"/>
                </a:lnTo>
                <a:lnTo>
                  <a:pt x="9393384" y="5143501"/>
                </a:lnTo>
                <a:lnTo>
                  <a:pt x="242047" y="5143501"/>
                </a:lnTo>
                <a:close/>
                <a:moveTo>
                  <a:pt x="9393384" y="1721226"/>
                </a:moveTo>
                <a:lnTo>
                  <a:pt x="9533965" y="1721226"/>
                </a:lnTo>
                <a:lnTo>
                  <a:pt x="9533965" y="3785350"/>
                </a:lnTo>
                <a:lnTo>
                  <a:pt x="9393384" y="3785350"/>
                </a:lnTo>
                <a:close/>
                <a:moveTo>
                  <a:pt x="0" y="1721226"/>
                </a:moveTo>
                <a:lnTo>
                  <a:pt x="242047" y="1721226"/>
                </a:lnTo>
                <a:lnTo>
                  <a:pt x="242047" y="3785350"/>
                </a:lnTo>
                <a:lnTo>
                  <a:pt x="0" y="3785350"/>
                </a:lnTo>
                <a:close/>
                <a:moveTo>
                  <a:pt x="242047" y="0"/>
                </a:moveTo>
                <a:lnTo>
                  <a:pt x="9393384" y="0"/>
                </a:lnTo>
                <a:lnTo>
                  <a:pt x="9393384" y="1721226"/>
                </a:lnTo>
                <a:lnTo>
                  <a:pt x="242047" y="172122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8310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91" y="1282306"/>
            <a:ext cx="7886700" cy="2139553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91" y="3442100"/>
            <a:ext cx="7886700" cy="1125140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085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171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257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6342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0428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4514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859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2685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5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5" y="1369219"/>
            <a:ext cx="3886201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6" y="1369219"/>
            <a:ext cx="3886201" cy="32635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20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4" y="273846"/>
            <a:ext cx="7886700" cy="99417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3" y="1260873"/>
            <a:ext cx="3868340" cy="61793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569" indent="0">
              <a:buNone/>
              <a:defRPr sz="1800" b="1"/>
            </a:lvl2pPr>
            <a:lvl3pPr marL="817138" indent="0">
              <a:buNone/>
              <a:defRPr sz="1600" b="1"/>
            </a:lvl3pPr>
            <a:lvl4pPr marL="1225708" indent="0">
              <a:buNone/>
              <a:defRPr sz="1400" b="1"/>
            </a:lvl4pPr>
            <a:lvl5pPr marL="1634277" indent="0">
              <a:buNone/>
              <a:defRPr sz="1400" b="1"/>
            </a:lvl5pPr>
            <a:lvl6pPr marL="2042845" indent="0">
              <a:buNone/>
              <a:defRPr sz="1400" b="1"/>
            </a:lvl6pPr>
            <a:lvl7pPr marL="2451415" indent="0">
              <a:buNone/>
              <a:defRPr sz="1400" b="1"/>
            </a:lvl7pPr>
            <a:lvl8pPr marL="2859984" indent="0">
              <a:buNone/>
              <a:defRPr sz="1400" b="1"/>
            </a:lvl8pPr>
            <a:lvl9pPr marL="3268553" indent="0">
              <a:buNone/>
              <a:defRPr sz="1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3" y="1878808"/>
            <a:ext cx="3868340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7" y="1260873"/>
            <a:ext cx="3887391" cy="61793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569" indent="0">
              <a:buNone/>
              <a:defRPr sz="1800" b="1"/>
            </a:lvl2pPr>
            <a:lvl3pPr marL="817138" indent="0">
              <a:buNone/>
              <a:defRPr sz="1600" b="1"/>
            </a:lvl3pPr>
            <a:lvl4pPr marL="1225708" indent="0">
              <a:buNone/>
              <a:defRPr sz="1400" b="1"/>
            </a:lvl4pPr>
            <a:lvl5pPr marL="1634277" indent="0">
              <a:buNone/>
              <a:defRPr sz="1400" b="1"/>
            </a:lvl5pPr>
            <a:lvl6pPr marL="2042845" indent="0">
              <a:buNone/>
              <a:defRPr sz="1400" b="1"/>
            </a:lvl6pPr>
            <a:lvl7pPr marL="2451415" indent="0">
              <a:buNone/>
              <a:defRPr sz="1400" b="1"/>
            </a:lvl7pPr>
            <a:lvl8pPr marL="2859984" indent="0">
              <a:buNone/>
              <a:defRPr sz="1400" b="1"/>
            </a:lvl8pPr>
            <a:lvl9pPr marL="3268553" indent="0">
              <a:buNone/>
              <a:defRPr sz="14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7" y="1878808"/>
            <a:ext cx="3887391" cy="276344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00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97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 descr="\\203.64.37.250\rnd-maker\清哲設計品\2020專利媒合會\大會手冊\活動手冊(內頁)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34" b="12"/>
          <a:stretch/>
        </p:blipFill>
        <p:spPr bwMode="auto">
          <a:xfrm>
            <a:off x="-1311" y="4816700"/>
            <a:ext cx="9145311" cy="32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3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5" y="342900"/>
            <a:ext cx="2949177" cy="1200150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7" y="740570"/>
            <a:ext cx="4629151" cy="365521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5" y="1543053"/>
            <a:ext cx="2949177" cy="2858691"/>
          </a:xfrm>
        </p:spPr>
        <p:txBody>
          <a:bodyPr/>
          <a:lstStyle>
            <a:lvl1pPr marL="0" indent="0">
              <a:buNone/>
              <a:defRPr sz="1400"/>
            </a:lvl1pPr>
            <a:lvl2pPr marL="408569" indent="0">
              <a:buNone/>
              <a:defRPr sz="1300"/>
            </a:lvl2pPr>
            <a:lvl3pPr marL="817138" indent="0">
              <a:buNone/>
              <a:defRPr sz="1100"/>
            </a:lvl3pPr>
            <a:lvl4pPr marL="1225708" indent="0">
              <a:buNone/>
              <a:defRPr sz="900"/>
            </a:lvl4pPr>
            <a:lvl5pPr marL="1634277" indent="0">
              <a:buNone/>
              <a:defRPr sz="900"/>
            </a:lvl5pPr>
            <a:lvl6pPr marL="2042845" indent="0">
              <a:buNone/>
              <a:defRPr sz="900"/>
            </a:lvl6pPr>
            <a:lvl7pPr marL="2451415" indent="0">
              <a:buNone/>
              <a:defRPr sz="900"/>
            </a:lvl7pPr>
            <a:lvl8pPr marL="2859984" indent="0">
              <a:buNone/>
              <a:defRPr sz="900"/>
            </a:lvl8pPr>
            <a:lvl9pPr marL="326855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DA18-ABEE-4688-A52A-C4587259EB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28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4" y="273846"/>
            <a:ext cx="7886700" cy="994172"/>
          </a:xfrm>
          <a:prstGeom prst="rect">
            <a:avLst/>
          </a:prstGeom>
        </p:spPr>
        <p:txBody>
          <a:bodyPr vert="horz" lIns="81714" tIns="40857" rIns="81714" bIns="40857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4" y="1369219"/>
            <a:ext cx="7886700" cy="3263504"/>
          </a:xfrm>
          <a:prstGeom prst="rect">
            <a:avLst/>
          </a:prstGeom>
        </p:spPr>
        <p:txBody>
          <a:bodyPr vert="horz" lIns="81714" tIns="40857" rIns="81714" bIns="40857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4" y="4767265"/>
            <a:ext cx="2057401" cy="273844"/>
          </a:xfrm>
          <a:prstGeom prst="rect">
            <a:avLst/>
          </a:prstGeom>
        </p:spPr>
        <p:txBody>
          <a:bodyPr vert="horz" lIns="81714" tIns="40857" rIns="81714" bIns="4085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3" y="4767265"/>
            <a:ext cx="3086100" cy="273844"/>
          </a:xfrm>
          <a:prstGeom prst="rect">
            <a:avLst/>
          </a:prstGeom>
        </p:spPr>
        <p:txBody>
          <a:bodyPr vert="horz" lIns="81714" tIns="40857" rIns="81714" bIns="4085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5" y="4767265"/>
            <a:ext cx="2057401" cy="273844"/>
          </a:xfrm>
          <a:prstGeom prst="rect">
            <a:avLst/>
          </a:prstGeom>
        </p:spPr>
        <p:txBody>
          <a:bodyPr vert="horz" lIns="81714" tIns="40857" rIns="81714" bIns="4085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</a:lstStyle>
          <a:p>
            <a:fld id="{EA12DA18-ABEE-4688-A52A-C4587259EB1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382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70" r:id="rId14"/>
  </p:sldLayoutIdLst>
  <p:hf sldNum="0" hdr="0" ftr="0" dt="0"/>
  <p:txStyles>
    <p:titleStyle>
      <a:lvl1pPr algn="l" defTabSz="817138" rtl="0" eaLnBrk="1" latinLnBrk="0" hangingPunct="1">
        <a:lnSpc>
          <a:spcPct val="90000"/>
        </a:lnSpc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微軟正黑體" panose="020B0604030504040204" pitchFamily="34" charset="-120"/>
          <a:cs typeface="+mj-cs"/>
        </a:defRPr>
      </a:lvl1pPr>
    </p:titleStyle>
    <p:bodyStyle>
      <a:lvl1pPr marL="204284" indent="-204284" algn="l" defTabSz="817138" rtl="0" eaLnBrk="1" latinLnBrk="0" hangingPunct="1">
        <a:lnSpc>
          <a:spcPct val="90000"/>
        </a:lnSpc>
        <a:spcBef>
          <a:spcPts val="893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1pPr>
      <a:lvl2pPr marL="612853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2pPr>
      <a:lvl3pPr marL="1021423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3pPr>
      <a:lvl4pPr marL="1429992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4pPr>
      <a:lvl5pPr marL="1838561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微軟正黑體" panose="020B0604030504040204" pitchFamily="34" charset="-120"/>
          <a:cs typeface="+mn-cs"/>
        </a:defRPr>
      </a:lvl5pPr>
      <a:lvl6pPr marL="2247130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55700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64269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72837" indent="-204284" algn="l" defTabSz="817138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569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7138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5708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4277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2845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1415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9984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8553" algn="l" defTabSz="81713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 idx="4294967295"/>
          </p:nvPr>
        </p:nvSpPr>
        <p:spPr>
          <a:xfrm>
            <a:off x="142875" y="236538"/>
            <a:ext cx="9001125" cy="785812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 smtClean="0">
                <a:solidFill>
                  <a:srgbClr val="00496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zh-TW" altLang="en-US" sz="4000" b="1" dirty="0" smtClean="0">
              <a:solidFill>
                <a:srgbClr val="00496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773906" y="1022350"/>
            <a:ext cx="5270547" cy="3450385"/>
            <a:chOff x="142875" y="1348441"/>
            <a:chExt cx="4768275" cy="3450385"/>
          </a:xfrm>
        </p:grpSpPr>
        <p:sp>
          <p:nvSpPr>
            <p:cNvPr id="8" name="圓角矩形 7"/>
            <p:cNvSpPr/>
            <p:nvPr/>
          </p:nvSpPr>
          <p:spPr>
            <a:xfrm>
              <a:off x="142875" y="1369826"/>
              <a:ext cx="428625" cy="59652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1</a:t>
              </a:r>
              <a:endParaRPr kumimoji="0" lang="zh-TW" altLang="en-US" sz="3600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9" name="文字方塊 8"/>
            <p:cNvSpPr txBox="1">
              <a:spLocks noChangeArrowheads="1"/>
            </p:cNvSpPr>
            <p:nvPr/>
          </p:nvSpPr>
          <p:spPr bwMode="auto">
            <a:xfrm>
              <a:off x="571500" y="1348441"/>
              <a:ext cx="43396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0" lang="zh-TW" altLang="en-US" sz="3600" dirty="0" smtClean="0">
                  <a:ea typeface="微軟正黑體" panose="020B0604030504040204" pitchFamily="34" charset="-120"/>
                </a:rPr>
                <a:t>專利或技術基本資料</a:t>
              </a:r>
              <a:endParaRPr kumimoji="0" lang="zh-TW" altLang="en-US" sz="3600" dirty="0">
                <a:ea typeface="微軟正黑體" panose="020B0604030504040204" pitchFamily="34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142875" y="2290481"/>
              <a:ext cx="428625" cy="61791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2</a:t>
              </a:r>
              <a:endParaRPr kumimoji="0" lang="zh-TW" altLang="en-US" sz="3600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/>
            <p:cNvSpPr txBox="1">
              <a:spLocks noChangeArrowheads="1"/>
            </p:cNvSpPr>
            <p:nvPr/>
          </p:nvSpPr>
          <p:spPr bwMode="auto">
            <a:xfrm>
              <a:off x="571500" y="2251354"/>
              <a:ext cx="4338637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0" lang="zh-TW" altLang="en-US" sz="3600" dirty="0">
                  <a:ea typeface="微軟正黑體" panose="020B0604030504040204" pitchFamily="34" charset="-120"/>
                </a:rPr>
                <a:t>臨床價值與創新技術</a:t>
              </a:r>
            </a:p>
          </p:txBody>
        </p:sp>
        <p:sp>
          <p:nvSpPr>
            <p:cNvPr id="12" name="圓角矩形 11"/>
            <p:cNvSpPr/>
            <p:nvPr/>
          </p:nvSpPr>
          <p:spPr>
            <a:xfrm>
              <a:off x="142875" y="3232521"/>
              <a:ext cx="428625" cy="59606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3</a:t>
              </a:r>
              <a:endParaRPr kumimoji="0" lang="zh-TW" altLang="en-US" sz="3600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12"/>
            <p:cNvSpPr txBox="1">
              <a:spLocks noChangeArrowheads="1"/>
            </p:cNvSpPr>
            <p:nvPr/>
          </p:nvSpPr>
          <p:spPr bwMode="auto">
            <a:xfrm>
              <a:off x="571500" y="3210671"/>
              <a:ext cx="24923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0" lang="zh-TW" altLang="en-US" sz="3600" dirty="0">
                  <a:ea typeface="微軟正黑體" panose="020B0604030504040204" pitchFamily="34" charset="-120"/>
                </a:rPr>
                <a:t>商品化應用</a:t>
              </a:r>
            </a:p>
          </p:txBody>
        </p:sp>
        <p:sp>
          <p:nvSpPr>
            <p:cNvPr id="14" name="圓角矩形 13"/>
            <p:cNvSpPr/>
            <p:nvPr/>
          </p:nvSpPr>
          <p:spPr>
            <a:xfrm>
              <a:off x="142875" y="4152712"/>
              <a:ext cx="428625" cy="64611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36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4</a:t>
              </a:r>
              <a:endParaRPr kumimoji="0" lang="zh-TW" altLang="en-US" sz="3600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15" name="文字方塊 14"/>
            <p:cNvSpPr txBox="1">
              <a:spLocks noChangeArrowheads="1"/>
            </p:cNvSpPr>
            <p:nvPr/>
          </p:nvSpPr>
          <p:spPr bwMode="auto">
            <a:xfrm>
              <a:off x="571500" y="4152711"/>
              <a:ext cx="2030412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Verdan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kumimoji="0" lang="zh-TW" altLang="en-US" sz="3600" dirty="0">
                  <a:ea typeface="微軟正黑體" panose="020B0604030504040204" pitchFamily="34" charset="-120"/>
                </a:rPr>
                <a:t>市場潛力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67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標題 1"/>
          <p:cNvSpPr>
            <a:spLocks noGrp="1"/>
          </p:cNvSpPr>
          <p:nvPr>
            <p:ph type="title" idx="4294967295"/>
          </p:nvPr>
        </p:nvSpPr>
        <p:spPr>
          <a:xfrm>
            <a:off x="0" y="81793"/>
            <a:ext cx="6535738" cy="69215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zh-TW" sz="4000" b="1" dirty="0" smtClean="0">
                <a:solidFill>
                  <a:srgbClr val="004961"/>
                </a:solidFill>
              </a:rPr>
              <a:t>專利</a:t>
            </a:r>
            <a:r>
              <a:rPr lang="en-US" altLang="zh-TW" sz="4000" b="1" dirty="0" smtClean="0">
                <a:solidFill>
                  <a:srgbClr val="004961"/>
                </a:solidFill>
              </a:rPr>
              <a:t>/</a:t>
            </a:r>
            <a:r>
              <a:rPr lang="zh-TW" altLang="en-US" sz="4000" b="1" dirty="0" smtClean="0">
                <a:solidFill>
                  <a:srgbClr val="004961"/>
                </a:solidFill>
              </a:rPr>
              <a:t>技術</a:t>
            </a:r>
            <a:r>
              <a:rPr lang="zh-TW" altLang="zh-TW" sz="4000" b="1" dirty="0" smtClean="0">
                <a:solidFill>
                  <a:srgbClr val="004961"/>
                </a:solidFill>
              </a:rPr>
              <a:t>之</a:t>
            </a:r>
            <a:r>
              <a:rPr altLang="zh-TW" sz="4000" b="1" dirty="0">
                <a:solidFill>
                  <a:srgbClr val="004961"/>
                </a:solidFill>
              </a:rPr>
              <a:t>商</a:t>
            </a:r>
            <a:r>
              <a:rPr lang="zh-TW" altLang="zh-TW" sz="4000" b="1" dirty="0">
                <a:solidFill>
                  <a:srgbClr val="004961"/>
                </a:solidFill>
              </a:rPr>
              <a:t>品</a:t>
            </a:r>
            <a:r>
              <a:rPr altLang="zh-TW" sz="4000" b="1" dirty="0" err="1">
                <a:solidFill>
                  <a:srgbClr val="004961"/>
                </a:solidFill>
              </a:rPr>
              <a:t>化分析</a:t>
            </a:r>
            <a:endParaRPr altLang="zh-TW" sz="4000" b="1" dirty="0">
              <a:solidFill>
                <a:srgbClr val="004961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13814"/>
              </p:ext>
            </p:extLst>
          </p:nvPr>
        </p:nvGraphicFramePr>
        <p:xfrm>
          <a:off x="1580660" y="773943"/>
          <a:ext cx="5714368" cy="3911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7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7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64197">
                <a:tc>
                  <a:txBody>
                    <a:bodyPr/>
                    <a:lstStyle/>
                    <a:p>
                      <a:pPr algn="ctr"/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STRENGTHS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優勢</a:t>
                      </a:r>
                      <a:endParaRPr lang="en-US" altLang="zh-TW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2555" marR="62555" marT="31270" marB="3127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WEAKNESSES</a:t>
                      </a:r>
                    </a:p>
                    <a:p>
                      <a:pPr algn="ctr"/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劣勢</a:t>
                      </a:r>
                      <a:endParaRPr lang="en-US" altLang="zh-TW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zh-TW" altLang="en-US" sz="13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2555" marR="62555" marT="31270" marB="3127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2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OPPORTUNITIES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機會</a:t>
                      </a: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zh-TW" altLang="en-US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2555" marR="62555" marT="31270" marB="3127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THREATS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威脅</a:t>
                      </a:r>
                      <a:endParaRPr lang="en-US" altLang="zh-TW" sz="16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TW" sz="13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3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2555" marR="62555" marT="31270" marB="312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橢圓 16"/>
          <p:cNvSpPr/>
          <p:nvPr/>
        </p:nvSpPr>
        <p:spPr>
          <a:xfrm>
            <a:off x="3970003" y="2286377"/>
            <a:ext cx="935682" cy="886660"/>
          </a:xfrm>
          <a:prstGeom prst="ellipse">
            <a:avLst/>
          </a:prstGeom>
          <a:scene3d>
            <a:camera prst="perspectiveRigh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1200" b="1" dirty="0">
                <a:ea typeface="微軟正黑體" panose="020B0604030504040204" pitchFamily="34" charset="-120"/>
              </a:rPr>
              <a:t>SWOT</a:t>
            </a:r>
            <a:endParaRPr lang="zh-TW" altLang="en-US" sz="1200" b="1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3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"/>
          <p:cNvSpPr>
            <a:spLocks noGrp="1"/>
          </p:cNvSpPr>
          <p:nvPr>
            <p:ph type="title" idx="4294967295"/>
          </p:nvPr>
        </p:nvSpPr>
        <p:spPr>
          <a:xfrm>
            <a:off x="0" y="110028"/>
            <a:ext cx="7886700" cy="59839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4000" b="1" dirty="0">
                <a:solidFill>
                  <a:srgbClr val="004961"/>
                </a:solidFill>
              </a:rPr>
              <a:t>商品化設計與</a:t>
            </a:r>
            <a:r>
              <a:rPr lang="zh-TW" altLang="zh-TW" sz="4000" b="1" dirty="0">
                <a:solidFill>
                  <a:srgbClr val="004961"/>
                </a:solidFill>
              </a:rPr>
              <a:t>潛在性客戶</a:t>
            </a:r>
            <a:endParaRPr lang="zh-TW" altLang="en-US" sz="4000" b="1" dirty="0">
              <a:solidFill>
                <a:srgbClr val="004961"/>
              </a:solidFill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637475" y="708422"/>
            <a:ext cx="1017985" cy="1295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市場</a:t>
            </a:r>
            <a:endParaRPr lang="en-US" altLang="zh-TW" sz="18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規模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1709038" y="708422"/>
            <a:ext cx="6547456" cy="12954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請簡述本專利針對的臨床適應症或用途之預估病患人口。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637475" y="2058591"/>
            <a:ext cx="1017985" cy="1295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預期銷售方式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709038" y="2058591"/>
            <a:ext cx="6547456" cy="12954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實體產品 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客製化服務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特色醫療服務 </a:t>
            </a:r>
            <a:endParaRPr lang="en-US" altLang="zh-TW" sz="1800" b="1" dirty="0" smtClean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z="1800" b="1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□ 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其他：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_________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637475" y="3408760"/>
            <a:ext cx="1017985" cy="1295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目標</a:t>
            </a:r>
            <a:endParaRPr lang="en-US" altLang="zh-TW" sz="18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購買者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1709038" y="3408760"/>
            <a:ext cx="6547456" cy="129540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醫學中心  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中小型醫院  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診所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生醫實驗機構   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其他：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_____</a:t>
            </a:r>
          </a:p>
        </p:txBody>
      </p:sp>
      <p:sp>
        <p:nvSpPr>
          <p:cNvPr id="18441" name="文字方塊 11"/>
          <p:cNvSpPr txBox="1">
            <a:spLocks noChangeArrowheads="1"/>
          </p:cNvSpPr>
          <p:nvPr/>
        </p:nvSpPr>
        <p:spPr bwMode="auto">
          <a:xfrm>
            <a:off x="5256540" y="2792499"/>
            <a:ext cx="8036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*可複選</a:t>
            </a:r>
          </a:p>
        </p:txBody>
      </p:sp>
      <p:sp>
        <p:nvSpPr>
          <p:cNvPr id="18443" name="文字方塊 14"/>
          <p:cNvSpPr txBox="1">
            <a:spLocks noChangeArrowheads="1"/>
          </p:cNvSpPr>
          <p:nvPr/>
        </p:nvSpPr>
        <p:spPr bwMode="auto">
          <a:xfrm>
            <a:off x="1709038" y="4427161"/>
            <a:ext cx="3736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請提供商品化示意圖</a:t>
            </a:r>
            <a:r>
              <a:rPr kumimoji="0" lang="en-US" altLang="zh-TW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(</a:t>
            </a:r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可自行增加頁數</a:t>
            </a:r>
            <a:r>
              <a:rPr kumimoji="0" lang="en-US" altLang="zh-TW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)</a:t>
            </a:r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，若無請刪除</a:t>
            </a:r>
          </a:p>
        </p:txBody>
      </p:sp>
    </p:spTree>
    <p:extLst>
      <p:ext uri="{BB962C8B-B14F-4D97-AF65-F5344CB8AC3E}">
        <p14:creationId xmlns:p14="http://schemas.microsoft.com/office/powerpoint/2010/main" val="41338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 txBox="1">
            <a:spLocks/>
          </p:cNvSpPr>
          <p:nvPr/>
        </p:nvSpPr>
        <p:spPr bwMode="auto">
          <a:xfrm>
            <a:off x="2358629" y="2609850"/>
            <a:ext cx="452556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kumimoji="0" lang="en-US" altLang="zh-TW" sz="2475" b="1" dirty="0" smtClean="0">
                <a:solidFill>
                  <a:srgbClr val="0049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Market Potentials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kumimoji="0" lang="zh-TW" altLang="en-US" sz="2475" b="1" dirty="0" smtClean="0">
                <a:solidFill>
                  <a:srgbClr val="0049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市場潛力</a:t>
            </a:r>
            <a:endParaRPr kumimoji="0" lang="en-US" altLang="zh-TW" sz="2475" b="1" dirty="0">
              <a:solidFill>
                <a:srgbClr val="00496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62305" y="1343881"/>
            <a:ext cx="1118891" cy="1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 idx="4294967295"/>
          </p:nvPr>
        </p:nvSpPr>
        <p:spPr>
          <a:xfrm>
            <a:off x="0" y="45553"/>
            <a:ext cx="7886700" cy="705243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004961"/>
                </a:solidFill>
              </a:rPr>
              <a:t>競爭者產品比較</a:t>
            </a:r>
            <a:endParaRPr altLang="zh-TW" sz="4000" b="1" dirty="0">
              <a:solidFill>
                <a:srgbClr val="004961"/>
              </a:solidFill>
            </a:endParaRPr>
          </a:p>
        </p:txBody>
      </p:sp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09979"/>
              </p:ext>
            </p:extLst>
          </p:nvPr>
        </p:nvGraphicFramePr>
        <p:xfrm>
          <a:off x="1383506" y="1642113"/>
          <a:ext cx="6429375" cy="2964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5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1979">
                <a:tc>
                  <a:txBody>
                    <a:bodyPr/>
                    <a:lstStyle/>
                    <a:p>
                      <a:endParaRPr lang="fr-FR" sz="1100" dirty="0">
                        <a:latin typeface="+mn-lt"/>
                        <a:ea typeface="+mn-ea"/>
                      </a:endParaRPr>
                    </a:p>
                  </a:txBody>
                  <a:tcPr marL="51439" marR="51439" marT="25717" marB="25717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微軟正黑體" panose="020B0604030504040204" pitchFamily="34" charset="-120"/>
                          <a:cs typeface="Segoe UI" panose="020B0502040204020203" pitchFamily="34" charset="0"/>
                        </a:rPr>
                        <a:t>本技術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51439" marR="5143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COMPETITOR 1</a:t>
                      </a:r>
                    </a:p>
                  </a:txBody>
                  <a:tcPr marL="51439" marR="5143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COMPETITOR 2</a:t>
                      </a:r>
                    </a:p>
                  </a:txBody>
                  <a:tcPr marL="51439" marR="5143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Segoe UI" panose="020B0502040204020203" pitchFamily="34" charset="0"/>
                        </a:rPr>
                        <a:t>COMPETITOR 3</a:t>
                      </a:r>
                    </a:p>
                  </a:txBody>
                  <a:tcPr marL="51439" marR="5143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78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 marL="51439" marR="121509" marT="25717" marB="25717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9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51439" marR="121509" marT="25717" marB="25717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9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51439" marR="121509" marT="25717" marB="25717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9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L="51439" marR="121509" marT="25717" marB="25717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9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L="51439" marR="121509" marT="25717" marB="25717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97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L="51439" marR="121509" marT="25717" marB="25717" anchor="ctr"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51439" marR="121509" marT="25717" marB="25717" anchor="ctr">
                    <a:lnL w="952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Checkmark"/>
          <p:cNvSpPr>
            <a:spLocks noChangeAspect="1"/>
          </p:cNvSpPr>
          <p:nvPr/>
        </p:nvSpPr>
        <p:spPr bwMode="auto">
          <a:xfrm>
            <a:off x="3225404" y="2224329"/>
            <a:ext cx="186928" cy="140494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lIns="51435" tIns="25718" rIns="51435" bIns="25718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506"/>
          </a:p>
        </p:txBody>
      </p:sp>
      <p:sp>
        <p:nvSpPr>
          <p:cNvPr id="6" name="Checkmark"/>
          <p:cNvSpPr>
            <a:spLocks noChangeAspect="1"/>
          </p:cNvSpPr>
          <p:nvPr/>
        </p:nvSpPr>
        <p:spPr bwMode="auto">
          <a:xfrm>
            <a:off x="3225404" y="2651763"/>
            <a:ext cx="186928" cy="140494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lIns="51435" tIns="25718" rIns="51435" bIns="25718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506"/>
          </a:p>
        </p:txBody>
      </p:sp>
      <p:sp>
        <p:nvSpPr>
          <p:cNvPr id="7" name="Checkmark"/>
          <p:cNvSpPr>
            <a:spLocks noChangeAspect="1"/>
          </p:cNvSpPr>
          <p:nvPr/>
        </p:nvSpPr>
        <p:spPr bwMode="auto">
          <a:xfrm>
            <a:off x="3225404" y="3079197"/>
            <a:ext cx="186928" cy="140494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lIns="51435" tIns="25718" rIns="51435" bIns="25718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506"/>
          </a:p>
        </p:txBody>
      </p:sp>
      <p:sp>
        <p:nvSpPr>
          <p:cNvPr id="8" name="Checkmark"/>
          <p:cNvSpPr>
            <a:spLocks noChangeAspect="1"/>
          </p:cNvSpPr>
          <p:nvPr/>
        </p:nvSpPr>
        <p:spPr bwMode="auto">
          <a:xfrm>
            <a:off x="3225404" y="3506632"/>
            <a:ext cx="186928" cy="141684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lIns="51435" tIns="25718" rIns="51435" bIns="25718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506"/>
          </a:p>
        </p:txBody>
      </p:sp>
      <p:sp>
        <p:nvSpPr>
          <p:cNvPr id="9" name="Checkmark"/>
          <p:cNvSpPr>
            <a:spLocks noChangeAspect="1"/>
          </p:cNvSpPr>
          <p:nvPr/>
        </p:nvSpPr>
        <p:spPr bwMode="auto">
          <a:xfrm>
            <a:off x="3225404" y="3934066"/>
            <a:ext cx="186928" cy="141685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lIns="51435" tIns="25718" rIns="51435" bIns="25718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506"/>
          </a:p>
        </p:txBody>
      </p:sp>
      <p:sp>
        <p:nvSpPr>
          <p:cNvPr id="10" name="Checkmark"/>
          <p:cNvSpPr>
            <a:spLocks noChangeAspect="1"/>
          </p:cNvSpPr>
          <p:nvPr/>
        </p:nvSpPr>
        <p:spPr bwMode="auto">
          <a:xfrm>
            <a:off x="3225404" y="4362691"/>
            <a:ext cx="186928" cy="140494"/>
          </a:xfrm>
          <a:custGeom>
            <a:avLst/>
            <a:gdLst>
              <a:gd name="T0" fmla="*/ 480 w 518"/>
              <a:gd name="T1" fmla="*/ 0 h 390"/>
              <a:gd name="T2" fmla="*/ 166 w 518"/>
              <a:gd name="T3" fmla="*/ 315 h 390"/>
              <a:gd name="T4" fmla="*/ 38 w 518"/>
              <a:gd name="T5" fmla="*/ 187 h 390"/>
              <a:gd name="T6" fmla="*/ 0 w 518"/>
              <a:gd name="T7" fmla="*/ 226 h 390"/>
              <a:gd name="T8" fmla="*/ 166 w 518"/>
              <a:gd name="T9" fmla="*/ 390 h 390"/>
              <a:gd name="T10" fmla="*/ 518 w 518"/>
              <a:gd name="T11" fmla="*/ 38 h 390"/>
              <a:gd name="T12" fmla="*/ 480 w 518"/>
              <a:gd name="T13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8" h="390">
                <a:moveTo>
                  <a:pt x="480" y="0"/>
                </a:moveTo>
                <a:lnTo>
                  <a:pt x="166" y="315"/>
                </a:lnTo>
                <a:lnTo>
                  <a:pt x="38" y="187"/>
                </a:lnTo>
                <a:lnTo>
                  <a:pt x="0" y="226"/>
                </a:lnTo>
                <a:lnTo>
                  <a:pt x="166" y="390"/>
                </a:lnTo>
                <a:lnTo>
                  <a:pt x="518" y="38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lIns="51435" tIns="25718" rIns="51435" bIns="25718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506"/>
          </a:p>
        </p:txBody>
      </p:sp>
      <p:grpSp>
        <p:nvGrpSpPr>
          <p:cNvPr id="11" name="Group 178"/>
          <p:cNvGrpSpPr/>
          <p:nvPr/>
        </p:nvGrpSpPr>
        <p:grpSpPr>
          <a:xfrm>
            <a:off x="5699683" y="2695802"/>
            <a:ext cx="196141" cy="52982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2" name="Oval 179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13" name="Oval 180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14" name="Oval 181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</p:grpSp>
      <p:grpSp>
        <p:nvGrpSpPr>
          <p:cNvPr id="15" name="Group 182"/>
          <p:cNvGrpSpPr/>
          <p:nvPr/>
        </p:nvGrpSpPr>
        <p:grpSpPr>
          <a:xfrm>
            <a:off x="5699281" y="3550894"/>
            <a:ext cx="196141" cy="52982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16" name="Oval 183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17" name="Oval 184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18" name="Oval 185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</p:grpSp>
      <p:sp>
        <p:nvSpPr>
          <p:cNvPr id="19" name="Freeform 5"/>
          <p:cNvSpPr>
            <a:spLocks/>
          </p:cNvSpPr>
          <p:nvPr/>
        </p:nvSpPr>
        <p:spPr bwMode="auto">
          <a:xfrm>
            <a:off x="5707857" y="3057766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20" name="Freeform 5"/>
          <p:cNvSpPr>
            <a:spLocks/>
          </p:cNvSpPr>
          <p:nvPr/>
        </p:nvSpPr>
        <p:spPr bwMode="auto">
          <a:xfrm>
            <a:off x="4525566" y="2202898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21" name="Freeform 5"/>
          <p:cNvSpPr>
            <a:spLocks/>
          </p:cNvSpPr>
          <p:nvPr/>
        </p:nvSpPr>
        <p:spPr bwMode="auto">
          <a:xfrm>
            <a:off x="4525566" y="3057766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>
            <a:off x="4525566" y="3485200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>
            <a:off x="4525566" y="3912635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4525566" y="4340069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grpSp>
        <p:nvGrpSpPr>
          <p:cNvPr id="25" name="Group 193"/>
          <p:cNvGrpSpPr/>
          <p:nvPr/>
        </p:nvGrpSpPr>
        <p:grpSpPr>
          <a:xfrm>
            <a:off x="4518003" y="2695802"/>
            <a:ext cx="196141" cy="52982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26" name="Oval 194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27" name="Oval 195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28" name="Oval 196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</p:grpSp>
      <p:sp>
        <p:nvSpPr>
          <p:cNvPr id="29" name="Freeform 5"/>
          <p:cNvSpPr>
            <a:spLocks/>
          </p:cNvSpPr>
          <p:nvPr/>
        </p:nvSpPr>
        <p:spPr bwMode="auto">
          <a:xfrm>
            <a:off x="5703094" y="3912635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30" name="Freeform 5"/>
          <p:cNvSpPr>
            <a:spLocks/>
          </p:cNvSpPr>
          <p:nvPr/>
        </p:nvSpPr>
        <p:spPr bwMode="auto">
          <a:xfrm>
            <a:off x="5704285" y="4340069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5703094" y="2202898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grpSp>
        <p:nvGrpSpPr>
          <p:cNvPr id="32" name="Group 186"/>
          <p:cNvGrpSpPr/>
          <p:nvPr/>
        </p:nvGrpSpPr>
        <p:grpSpPr>
          <a:xfrm>
            <a:off x="6882848" y="4393659"/>
            <a:ext cx="196141" cy="52982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33" name="Oval 187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34" name="Oval 188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35" name="Oval 189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</p:grpSp>
      <p:sp>
        <p:nvSpPr>
          <p:cNvPr id="36" name="Freeform 5"/>
          <p:cNvSpPr>
            <a:spLocks/>
          </p:cNvSpPr>
          <p:nvPr/>
        </p:nvSpPr>
        <p:spPr bwMode="auto">
          <a:xfrm>
            <a:off x="6890147" y="3057766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6881813" y="2630332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6881813" y="3912635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sp>
        <p:nvSpPr>
          <p:cNvPr id="39" name="Freeform 5"/>
          <p:cNvSpPr>
            <a:spLocks/>
          </p:cNvSpPr>
          <p:nvPr/>
        </p:nvSpPr>
        <p:spPr bwMode="auto">
          <a:xfrm>
            <a:off x="6881813" y="2202898"/>
            <a:ext cx="184547" cy="184547"/>
          </a:xfrm>
          <a:custGeom>
            <a:avLst/>
            <a:gdLst>
              <a:gd name="T0" fmla="*/ 4912 w 4912"/>
              <a:gd name="T1" fmla="*/ 285 h 4899"/>
              <a:gd name="T2" fmla="*/ 4627 w 4912"/>
              <a:gd name="T3" fmla="*/ 0 h 4899"/>
              <a:gd name="T4" fmla="*/ 2456 w 4912"/>
              <a:gd name="T5" fmla="*/ 2165 h 4899"/>
              <a:gd name="T6" fmla="*/ 285 w 4912"/>
              <a:gd name="T7" fmla="*/ 0 h 4899"/>
              <a:gd name="T8" fmla="*/ 0 w 4912"/>
              <a:gd name="T9" fmla="*/ 285 h 4899"/>
              <a:gd name="T10" fmla="*/ 2171 w 4912"/>
              <a:gd name="T11" fmla="*/ 2450 h 4899"/>
              <a:gd name="T12" fmla="*/ 0 w 4912"/>
              <a:gd name="T13" fmla="*/ 4614 h 4899"/>
              <a:gd name="T14" fmla="*/ 285 w 4912"/>
              <a:gd name="T15" fmla="*/ 4899 h 4899"/>
              <a:gd name="T16" fmla="*/ 2456 w 4912"/>
              <a:gd name="T17" fmla="*/ 2734 h 4899"/>
              <a:gd name="T18" fmla="*/ 4627 w 4912"/>
              <a:gd name="T19" fmla="*/ 4899 h 4899"/>
              <a:gd name="T20" fmla="*/ 4912 w 4912"/>
              <a:gd name="T21" fmla="*/ 4614 h 4899"/>
              <a:gd name="T22" fmla="*/ 2741 w 4912"/>
              <a:gd name="T23" fmla="*/ 2450 h 4899"/>
              <a:gd name="T24" fmla="*/ 4912 w 4912"/>
              <a:gd name="T25" fmla="*/ 285 h 4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2" h="4899">
                <a:moveTo>
                  <a:pt x="4912" y="285"/>
                </a:moveTo>
                <a:lnTo>
                  <a:pt x="4627" y="0"/>
                </a:lnTo>
                <a:lnTo>
                  <a:pt x="2456" y="2165"/>
                </a:lnTo>
                <a:lnTo>
                  <a:pt x="285" y="0"/>
                </a:lnTo>
                <a:lnTo>
                  <a:pt x="0" y="285"/>
                </a:lnTo>
                <a:lnTo>
                  <a:pt x="2171" y="2450"/>
                </a:lnTo>
                <a:lnTo>
                  <a:pt x="0" y="4614"/>
                </a:lnTo>
                <a:lnTo>
                  <a:pt x="285" y="4899"/>
                </a:lnTo>
                <a:lnTo>
                  <a:pt x="2456" y="2734"/>
                </a:lnTo>
                <a:lnTo>
                  <a:pt x="4627" y="4899"/>
                </a:lnTo>
                <a:lnTo>
                  <a:pt x="4912" y="4614"/>
                </a:lnTo>
                <a:lnTo>
                  <a:pt x="2741" y="2450"/>
                </a:lnTo>
                <a:lnTo>
                  <a:pt x="4912" y="28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51435" tIns="25718" rIns="51435" bIns="25718"/>
          <a:lstStyle/>
          <a:p>
            <a:pPr>
              <a:defRPr/>
            </a:pPr>
            <a:endParaRPr lang="fr-FR" sz="1200"/>
          </a:p>
        </p:txBody>
      </p:sp>
      <p:grpSp>
        <p:nvGrpSpPr>
          <p:cNvPr id="40" name="Group 202"/>
          <p:cNvGrpSpPr/>
          <p:nvPr/>
        </p:nvGrpSpPr>
        <p:grpSpPr>
          <a:xfrm>
            <a:off x="6884884" y="3550894"/>
            <a:ext cx="196141" cy="52982"/>
            <a:chOff x="7460343" y="-682171"/>
            <a:chExt cx="376123" cy="101600"/>
          </a:xfrm>
          <a:solidFill>
            <a:schemeClr val="accent2"/>
          </a:solidFill>
        </p:grpSpPr>
        <p:sp>
          <p:nvSpPr>
            <p:cNvPr id="41" name="Oval 203"/>
            <p:cNvSpPr/>
            <p:nvPr/>
          </p:nvSpPr>
          <p:spPr>
            <a:xfrm>
              <a:off x="7460343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42" name="Oval 204"/>
            <p:cNvSpPr/>
            <p:nvPr/>
          </p:nvSpPr>
          <p:spPr>
            <a:xfrm>
              <a:off x="7598455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43" name="Oval 205"/>
            <p:cNvSpPr/>
            <p:nvPr/>
          </p:nvSpPr>
          <p:spPr>
            <a:xfrm>
              <a:off x="7734866" y="-682171"/>
              <a:ext cx="101600" cy="10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1435" tIns="25718" rIns="51435" bIns="25718" anchor="ctr"/>
            <a:lstStyle/>
            <a:p>
              <a:pPr algn="ctr">
                <a:defRPr/>
              </a:pPr>
              <a:endParaRPr lang="fr-FR" sz="1200"/>
            </a:p>
          </p:txBody>
        </p:sp>
      </p:grpSp>
      <p:sp>
        <p:nvSpPr>
          <p:cNvPr id="44" name="圓角矩形 43"/>
          <p:cNvSpPr/>
          <p:nvPr/>
        </p:nvSpPr>
        <p:spPr>
          <a:xfrm>
            <a:off x="178943" y="750094"/>
            <a:ext cx="1130745" cy="8036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1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競爭產品概況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1436874" y="780843"/>
            <a:ext cx="7364226" cy="803672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500" dirty="0">
                <a:solidFill>
                  <a:schemeClr val="tx1"/>
                </a:solidFill>
                <a:ea typeface="微軟正黑體" panose="020B0604030504040204" pitchFamily="34" charset="-120"/>
              </a:rPr>
              <a:t>請簡述本專利相較於有提供類似的商品或服務的競爭者有哪些</a:t>
            </a:r>
            <a:r>
              <a:rPr lang="zh-TW" altLang="en-US" sz="15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優勢</a:t>
            </a:r>
            <a:endParaRPr lang="en-US" altLang="zh-TW" sz="1500" dirty="0" smtClean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>
              <a:defRPr/>
            </a:pPr>
            <a:r>
              <a:rPr lang="en-US" altLang="zh-TW" sz="1500" b="1" dirty="0" smtClean="0">
                <a:solidFill>
                  <a:srgbClr val="002060"/>
                </a:solidFill>
                <a:latin typeface="微軟正黑體" pitchFamily="34" charset="-120"/>
                <a:ea typeface="微軟正黑體" panose="020B0604030504040204" pitchFamily="34" charset="-120"/>
              </a:rPr>
              <a:t>Q1:</a:t>
            </a:r>
            <a:r>
              <a:rPr lang="zh-TW" altLang="en-US" sz="1500" b="1" dirty="0" smtClean="0">
                <a:solidFill>
                  <a:srgbClr val="002060"/>
                </a:solidFill>
                <a:latin typeface="微軟正黑體" pitchFamily="34" charset="-120"/>
                <a:ea typeface="微軟正黑體" panose="020B0604030504040204" pitchFamily="34" charset="-120"/>
              </a:rPr>
              <a:t>此一</a:t>
            </a:r>
            <a:r>
              <a:rPr lang="zh-TW" altLang="en-US" sz="1500" b="1" dirty="0">
                <a:solidFill>
                  <a:srgbClr val="002060"/>
                </a:solidFill>
                <a:latin typeface="微軟正黑體" pitchFamily="34" charset="-120"/>
                <a:ea typeface="微軟正黑體" panose="020B0604030504040204" pitchFamily="34" charset="-120"/>
              </a:rPr>
              <a:t>技術概念，有其他競爭者在採用嗎？</a:t>
            </a:r>
            <a:r>
              <a:rPr lang="en-US" altLang="zh-TW" sz="1500" b="1" dirty="0" smtClean="0">
                <a:solidFill>
                  <a:srgbClr val="002060"/>
                </a:solidFill>
                <a:latin typeface="微軟正黑體" pitchFamily="34" charset="-120"/>
                <a:ea typeface="微軟正黑體" panose="020B0604030504040204" pitchFamily="34" charset="-120"/>
              </a:rPr>
              <a:t>Q2:</a:t>
            </a:r>
            <a:r>
              <a:rPr lang="zh-TW" altLang="en-US" sz="1500" b="1" dirty="0" smtClean="0">
                <a:solidFill>
                  <a:srgbClr val="002060"/>
                </a:solidFill>
                <a:latin typeface="微軟正黑體" pitchFamily="34" charset="-120"/>
                <a:ea typeface="微軟正黑體" panose="020B0604030504040204" pitchFamily="34" charset="-120"/>
              </a:rPr>
              <a:t>是否</a:t>
            </a:r>
            <a:r>
              <a:rPr lang="zh-TW" altLang="en-US" sz="1500" b="1" dirty="0">
                <a:solidFill>
                  <a:srgbClr val="002060"/>
                </a:solidFill>
                <a:latin typeface="微軟正黑體" pitchFamily="34" charset="-120"/>
                <a:ea typeface="微軟正黑體" panose="020B0604030504040204" pitchFamily="34" charset="-120"/>
              </a:rPr>
              <a:t>價格優勢</a:t>
            </a:r>
            <a:r>
              <a:rPr lang="en-US" altLang="zh-TW" sz="1500" b="1" dirty="0">
                <a:solidFill>
                  <a:srgbClr val="002060"/>
                </a:solidFill>
                <a:latin typeface="微軟正黑體" pitchFamily="34" charset="-120"/>
                <a:ea typeface="微軟正黑體" panose="020B0604030504040204" pitchFamily="34" charset="-120"/>
              </a:rPr>
              <a:t>?</a:t>
            </a:r>
            <a:endParaRPr lang="zh-TW" altLang="en-US" sz="1500" b="1" dirty="0">
              <a:solidFill>
                <a:srgbClr val="002060"/>
              </a:solidFill>
              <a:latin typeface="微軟正黑體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60" name="文字方塊 45"/>
          <p:cNvSpPr txBox="1">
            <a:spLocks noChangeArrowheads="1"/>
          </p:cNvSpPr>
          <p:nvPr/>
        </p:nvSpPr>
        <p:spPr bwMode="auto">
          <a:xfrm>
            <a:off x="1765347" y="4563278"/>
            <a:ext cx="2357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*若無法使用上</a:t>
            </a:r>
            <a:r>
              <a:rPr kumimoji="0" lang="zh-TW" altLang="en-US" sz="1200" b="1">
                <a:solidFill>
                  <a:srgbClr val="FF0000"/>
                </a:solidFill>
                <a:ea typeface="微軟正黑體" panose="020B0604030504040204" pitchFamily="34" charset="-120"/>
              </a:rPr>
              <a:t>表</a:t>
            </a:r>
            <a:r>
              <a:rPr kumimoji="0" lang="zh-TW" altLang="en-US" sz="1200" b="1" smtClean="0">
                <a:solidFill>
                  <a:srgbClr val="FF0000"/>
                </a:solidFill>
                <a:ea typeface="微軟正黑體" panose="020B0604030504040204" pitchFamily="34" charset="-120"/>
              </a:rPr>
              <a:t>比較，可刪除</a:t>
            </a:r>
            <a:endParaRPr kumimoji="0" lang="zh-TW" altLang="en-US" sz="12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60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/>
          <p:nvPr/>
        </p:nvGrpSpPr>
        <p:grpSpPr>
          <a:xfrm>
            <a:off x="2133340" y="1210551"/>
            <a:ext cx="4926508" cy="2634258"/>
            <a:chOff x="220663" y="1549400"/>
            <a:chExt cx="8758237" cy="4683125"/>
          </a:xfrm>
          <a:solidFill>
            <a:schemeClr val="bg1">
              <a:lumMod val="95000"/>
            </a:schemeClr>
          </a:solidFill>
        </p:grpSpPr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6267450" y="3644900"/>
              <a:ext cx="730250" cy="890588"/>
            </a:xfrm>
            <a:custGeom>
              <a:avLst/>
              <a:gdLst>
                <a:gd name="T0" fmla="*/ 43475790 w 10736"/>
                <a:gd name="T1" fmla="*/ 36857519 h 10000"/>
                <a:gd name="T2" fmla="*/ 44151285 w 10736"/>
                <a:gd name="T3" fmla="*/ 41259517 h 10000"/>
                <a:gd name="T4" fmla="*/ 49670740 w 10736"/>
                <a:gd name="T5" fmla="*/ 32122440 h 10000"/>
                <a:gd name="T6" fmla="*/ 49009121 w 10736"/>
                <a:gd name="T7" fmla="*/ 26808391 h 10000"/>
                <a:gd name="T8" fmla="*/ 46520040 w 10736"/>
                <a:gd name="T9" fmla="*/ 22128796 h 10000"/>
                <a:gd name="T10" fmla="*/ 41986042 w 10736"/>
                <a:gd name="T11" fmla="*/ 20145902 h 10000"/>
                <a:gd name="T12" fmla="*/ 40681305 w 10736"/>
                <a:gd name="T13" fmla="*/ 25642433 h 10000"/>
                <a:gd name="T14" fmla="*/ 40121510 w 10736"/>
                <a:gd name="T15" fmla="*/ 29092660 h 10000"/>
                <a:gd name="T16" fmla="*/ 36406391 w 10736"/>
                <a:gd name="T17" fmla="*/ 27974260 h 10000"/>
                <a:gd name="T18" fmla="*/ 35693894 w 10736"/>
                <a:gd name="T19" fmla="*/ 24666883 h 10000"/>
                <a:gd name="T20" fmla="*/ 32529318 w 10736"/>
                <a:gd name="T21" fmla="*/ 24999963 h 10000"/>
                <a:gd name="T22" fmla="*/ 30461274 w 10736"/>
                <a:gd name="T23" fmla="*/ 27506345 h 10000"/>
                <a:gd name="T24" fmla="*/ 24784492 w 10736"/>
                <a:gd name="T25" fmla="*/ 25832841 h 10000"/>
                <a:gd name="T26" fmla="*/ 21166503 w 10736"/>
                <a:gd name="T27" fmla="*/ 16671985 h 10000"/>
                <a:gd name="T28" fmla="*/ 17553140 w 10736"/>
                <a:gd name="T29" fmla="*/ 11667148 h 10000"/>
                <a:gd name="T30" fmla="*/ 18385962 w 10736"/>
                <a:gd name="T31" fmla="*/ 7090773 h 10000"/>
                <a:gd name="T32" fmla="*/ 19616626 w 10736"/>
                <a:gd name="T33" fmla="*/ 0 h 10000"/>
                <a:gd name="T34" fmla="*/ 14458011 w 10736"/>
                <a:gd name="T35" fmla="*/ 0 h 10000"/>
                <a:gd name="T36" fmla="*/ 15489721 w 10736"/>
                <a:gd name="T37" fmla="*/ 1665578 h 10000"/>
                <a:gd name="T38" fmla="*/ 9808313 w 10736"/>
                <a:gd name="T39" fmla="*/ 7503204 h 10000"/>
                <a:gd name="T40" fmla="*/ 10326480 w 10736"/>
                <a:gd name="T41" fmla="*/ 13332815 h 10000"/>
                <a:gd name="T42" fmla="*/ 6194950 w 10736"/>
                <a:gd name="T43" fmla="*/ 24167174 h 10000"/>
                <a:gd name="T44" fmla="*/ 2576961 w 10736"/>
                <a:gd name="T45" fmla="*/ 26673556 h 10000"/>
                <a:gd name="T46" fmla="*/ 5163240 w 10736"/>
                <a:gd name="T47" fmla="*/ 33335956 h 10000"/>
                <a:gd name="T48" fmla="*/ 1031709 w 10736"/>
                <a:gd name="T49" fmla="*/ 35834411 h 10000"/>
                <a:gd name="T50" fmla="*/ 2063419 w 10736"/>
                <a:gd name="T51" fmla="*/ 40839160 h 10000"/>
                <a:gd name="T52" fmla="*/ 6708492 w 10736"/>
                <a:gd name="T53" fmla="*/ 40839160 h 10000"/>
                <a:gd name="T54" fmla="*/ 9294771 w 10736"/>
                <a:gd name="T55" fmla="*/ 63483517 h 10000"/>
                <a:gd name="T56" fmla="*/ 13421677 w 10736"/>
                <a:gd name="T57" fmla="*/ 75150665 h 10000"/>
                <a:gd name="T58" fmla="*/ 16521430 w 10736"/>
                <a:gd name="T59" fmla="*/ 76816243 h 10000"/>
                <a:gd name="T60" fmla="*/ 19098459 w 10736"/>
                <a:gd name="T61" fmla="*/ 69313128 h 10000"/>
                <a:gd name="T62" fmla="*/ 20134794 w 10736"/>
                <a:gd name="T63" fmla="*/ 58343934 h 10000"/>
                <a:gd name="T64" fmla="*/ 27366078 w 10736"/>
                <a:gd name="T65" fmla="*/ 49175152 h 10000"/>
                <a:gd name="T66" fmla="*/ 33200188 w 10736"/>
                <a:gd name="T67" fmla="*/ 42433401 h 10000"/>
                <a:gd name="T68" fmla="*/ 36369388 w 10736"/>
                <a:gd name="T69" fmla="*/ 36357899 h 10000"/>
                <a:gd name="T70" fmla="*/ 37414974 w 10736"/>
                <a:gd name="T71" fmla="*/ 33589773 h 10000"/>
                <a:gd name="T72" fmla="*/ 40639678 w 10736"/>
                <a:gd name="T73" fmla="*/ 35469537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736" h="10000">
                  <a:moveTo>
                    <a:pt x="8784" y="4472"/>
                  </a:moveTo>
                  <a:cubicBezTo>
                    <a:pt x="8948" y="4542"/>
                    <a:pt x="9262" y="4499"/>
                    <a:pt x="9397" y="4647"/>
                  </a:cubicBezTo>
                  <a:cubicBezTo>
                    <a:pt x="9282" y="4891"/>
                    <a:pt x="9246" y="4846"/>
                    <a:pt x="9150" y="5059"/>
                  </a:cubicBezTo>
                  <a:cubicBezTo>
                    <a:pt x="9278" y="5100"/>
                    <a:pt x="9553" y="5244"/>
                    <a:pt x="9543" y="5202"/>
                  </a:cubicBezTo>
                  <a:cubicBezTo>
                    <a:pt x="9555" y="5140"/>
                    <a:pt x="9941" y="4675"/>
                    <a:pt x="9949" y="4570"/>
                  </a:cubicBezTo>
                  <a:cubicBezTo>
                    <a:pt x="10062" y="4506"/>
                    <a:pt x="10576" y="4087"/>
                    <a:pt x="10736" y="4050"/>
                  </a:cubicBezTo>
                  <a:lnTo>
                    <a:pt x="10429" y="3991"/>
                  </a:lnTo>
                  <a:cubicBezTo>
                    <a:pt x="10556" y="3858"/>
                    <a:pt x="10557" y="3689"/>
                    <a:pt x="10593" y="3380"/>
                  </a:cubicBezTo>
                  <a:cubicBezTo>
                    <a:pt x="10678" y="3109"/>
                    <a:pt x="10563" y="3146"/>
                    <a:pt x="10508" y="3001"/>
                  </a:cubicBezTo>
                  <a:cubicBezTo>
                    <a:pt x="10453" y="2856"/>
                    <a:pt x="10430" y="2809"/>
                    <a:pt x="10055" y="2790"/>
                  </a:cubicBezTo>
                  <a:cubicBezTo>
                    <a:pt x="9757" y="2713"/>
                    <a:pt x="9789" y="2667"/>
                    <a:pt x="9600" y="2544"/>
                  </a:cubicBezTo>
                  <a:lnTo>
                    <a:pt x="9075" y="2540"/>
                  </a:lnTo>
                  <a:cubicBezTo>
                    <a:pt x="8904" y="2631"/>
                    <a:pt x="8281" y="3056"/>
                    <a:pt x="8247" y="3163"/>
                  </a:cubicBezTo>
                  <a:cubicBezTo>
                    <a:pt x="8213" y="3270"/>
                    <a:pt x="8677" y="3148"/>
                    <a:pt x="8793" y="3233"/>
                  </a:cubicBezTo>
                  <a:cubicBezTo>
                    <a:pt x="8909" y="3318"/>
                    <a:pt x="9054" y="3526"/>
                    <a:pt x="9034" y="3598"/>
                  </a:cubicBezTo>
                  <a:lnTo>
                    <a:pt x="8672" y="3668"/>
                  </a:lnTo>
                  <a:lnTo>
                    <a:pt x="8472" y="3566"/>
                  </a:lnTo>
                  <a:cubicBezTo>
                    <a:pt x="8338" y="3543"/>
                    <a:pt x="7904" y="3596"/>
                    <a:pt x="7869" y="3527"/>
                  </a:cubicBezTo>
                  <a:lnTo>
                    <a:pt x="8262" y="3149"/>
                  </a:lnTo>
                  <a:lnTo>
                    <a:pt x="7715" y="3110"/>
                  </a:lnTo>
                  <a:lnTo>
                    <a:pt x="7254" y="3152"/>
                  </a:lnTo>
                  <a:lnTo>
                    <a:pt x="7031" y="3152"/>
                  </a:lnTo>
                  <a:lnTo>
                    <a:pt x="6808" y="3468"/>
                  </a:lnTo>
                  <a:lnTo>
                    <a:pt x="6584" y="3468"/>
                  </a:lnTo>
                  <a:lnTo>
                    <a:pt x="6138" y="3363"/>
                  </a:lnTo>
                  <a:lnTo>
                    <a:pt x="5357" y="3257"/>
                  </a:lnTo>
                  <a:lnTo>
                    <a:pt x="4240" y="2732"/>
                  </a:lnTo>
                  <a:lnTo>
                    <a:pt x="4575" y="2102"/>
                  </a:lnTo>
                  <a:lnTo>
                    <a:pt x="4017" y="1891"/>
                  </a:lnTo>
                  <a:lnTo>
                    <a:pt x="3794" y="1471"/>
                  </a:lnTo>
                  <a:lnTo>
                    <a:pt x="4017" y="1156"/>
                  </a:lnTo>
                  <a:cubicBezTo>
                    <a:pt x="3980" y="1051"/>
                    <a:pt x="4011" y="999"/>
                    <a:pt x="3974" y="894"/>
                  </a:cubicBezTo>
                  <a:lnTo>
                    <a:pt x="4233" y="601"/>
                  </a:lnTo>
                  <a:cubicBezTo>
                    <a:pt x="4235" y="401"/>
                    <a:pt x="4238" y="200"/>
                    <a:pt x="4240" y="0"/>
                  </a:cubicBezTo>
                  <a:lnTo>
                    <a:pt x="3571" y="0"/>
                  </a:lnTo>
                  <a:lnTo>
                    <a:pt x="3125" y="0"/>
                  </a:lnTo>
                  <a:lnTo>
                    <a:pt x="3236" y="105"/>
                  </a:lnTo>
                  <a:lnTo>
                    <a:pt x="3348" y="210"/>
                  </a:lnTo>
                  <a:lnTo>
                    <a:pt x="2120" y="420"/>
                  </a:lnTo>
                  <a:lnTo>
                    <a:pt x="2120" y="946"/>
                  </a:lnTo>
                  <a:lnTo>
                    <a:pt x="2455" y="1156"/>
                  </a:lnTo>
                  <a:cubicBezTo>
                    <a:pt x="2381" y="1331"/>
                    <a:pt x="2306" y="1506"/>
                    <a:pt x="2232" y="1681"/>
                  </a:cubicBezTo>
                  <a:lnTo>
                    <a:pt x="2009" y="2102"/>
                  </a:lnTo>
                  <a:lnTo>
                    <a:pt x="1339" y="3047"/>
                  </a:lnTo>
                  <a:lnTo>
                    <a:pt x="893" y="3047"/>
                  </a:lnTo>
                  <a:lnTo>
                    <a:pt x="557" y="3363"/>
                  </a:lnTo>
                  <a:lnTo>
                    <a:pt x="781" y="3783"/>
                  </a:lnTo>
                  <a:lnTo>
                    <a:pt x="1116" y="4203"/>
                  </a:lnTo>
                  <a:lnTo>
                    <a:pt x="670" y="4413"/>
                  </a:lnTo>
                  <a:lnTo>
                    <a:pt x="223" y="4518"/>
                  </a:lnTo>
                  <a:lnTo>
                    <a:pt x="0" y="4623"/>
                  </a:lnTo>
                  <a:lnTo>
                    <a:pt x="446" y="5149"/>
                  </a:lnTo>
                  <a:lnTo>
                    <a:pt x="781" y="5569"/>
                  </a:lnTo>
                  <a:lnTo>
                    <a:pt x="1450" y="5149"/>
                  </a:lnTo>
                  <a:cubicBezTo>
                    <a:pt x="1524" y="5814"/>
                    <a:pt x="1599" y="6480"/>
                    <a:pt x="1673" y="7145"/>
                  </a:cubicBezTo>
                  <a:lnTo>
                    <a:pt x="2009" y="8004"/>
                  </a:lnTo>
                  <a:lnTo>
                    <a:pt x="2566" y="8949"/>
                  </a:lnTo>
                  <a:lnTo>
                    <a:pt x="2901" y="9475"/>
                  </a:lnTo>
                  <a:lnTo>
                    <a:pt x="3236" y="10000"/>
                  </a:lnTo>
                  <a:lnTo>
                    <a:pt x="3571" y="9685"/>
                  </a:lnTo>
                  <a:lnTo>
                    <a:pt x="4017" y="9159"/>
                  </a:lnTo>
                  <a:lnTo>
                    <a:pt x="4128" y="8739"/>
                  </a:lnTo>
                  <a:cubicBezTo>
                    <a:pt x="4165" y="8494"/>
                    <a:pt x="4203" y="8249"/>
                    <a:pt x="4240" y="8004"/>
                  </a:cubicBezTo>
                  <a:cubicBezTo>
                    <a:pt x="4277" y="7788"/>
                    <a:pt x="4315" y="7572"/>
                    <a:pt x="4352" y="7356"/>
                  </a:cubicBezTo>
                  <a:lnTo>
                    <a:pt x="5133" y="6725"/>
                  </a:lnTo>
                  <a:lnTo>
                    <a:pt x="5915" y="6200"/>
                  </a:lnTo>
                  <a:lnTo>
                    <a:pt x="6639" y="5875"/>
                  </a:lnTo>
                  <a:cubicBezTo>
                    <a:pt x="6658" y="5668"/>
                    <a:pt x="7156" y="5557"/>
                    <a:pt x="7176" y="5350"/>
                  </a:cubicBezTo>
                  <a:cubicBezTo>
                    <a:pt x="7217" y="5258"/>
                    <a:pt x="8021" y="5398"/>
                    <a:pt x="8062" y="5306"/>
                  </a:cubicBezTo>
                  <a:cubicBezTo>
                    <a:pt x="7988" y="5026"/>
                    <a:pt x="7935" y="4864"/>
                    <a:pt x="7861" y="4584"/>
                  </a:cubicBezTo>
                  <a:cubicBezTo>
                    <a:pt x="7833" y="4487"/>
                    <a:pt x="7982" y="4490"/>
                    <a:pt x="7954" y="4393"/>
                  </a:cubicBezTo>
                  <a:cubicBezTo>
                    <a:pt x="7982" y="4385"/>
                    <a:pt x="8059" y="4243"/>
                    <a:pt x="8087" y="4235"/>
                  </a:cubicBezTo>
                  <a:cubicBezTo>
                    <a:pt x="8120" y="4206"/>
                    <a:pt x="8344" y="4234"/>
                    <a:pt x="8411" y="4228"/>
                  </a:cubicBezTo>
                  <a:cubicBezTo>
                    <a:pt x="8478" y="4222"/>
                    <a:pt x="8620" y="4402"/>
                    <a:pt x="8784" y="4472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7038975" y="4160838"/>
              <a:ext cx="222250" cy="400050"/>
            </a:xfrm>
            <a:custGeom>
              <a:avLst/>
              <a:gdLst>
                <a:gd name="T0" fmla="*/ 2147483646 w 107"/>
                <a:gd name="T1" fmla="*/ 2147483646 h 190"/>
                <a:gd name="T2" fmla="*/ 0 w 107"/>
                <a:gd name="T3" fmla="*/ 2147483646 h 190"/>
                <a:gd name="T4" fmla="*/ 2147483646 w 107"/>
                <a:gd name="T5" fmla="*/ 2147483646 h 190"/>
                <a:gd name="T6" fmla="*/ 2147483646 w 107"/>
                <a:gd name="T7" fmla="*/ 2147483646 h 190"/>
                <a:gd name="T8" fmla="*/ 2147483646 w 107"/>
                <a:gd name="T9" fmla="*/ 2147483646 h 190"/>
                <a:gd name="T10" fmla="*/ 2147483646 w 107"/>
                <a:gd name="T11" fmla="*/ 2147483646 h 190"/>
                <a:gd name="T12" fmla="*/ 2147483646 w 107"/>
                <a:gd name="T13" fmla="*/ 2147483646 h 190"/>
                <a:gd name="T14" fmla="*/ 2147483646 w 107"/>
                <a:gd name="T15" fmla="*/ 2147483646 h 190"/>
                <a:gd name="T16" fmla="*/ 2147483646 w 107"/>
                <a:gd name="T17" fmla="*/ 2147483646 h 190"/>
                <a:gd name="T18" fmla="*/ 2147483646 w 107"/>
                <a:gd name="T19" fmla="*/ 2147483646 h 190"/>
                <a:gd name="T20" fmla="*/ 2147483646 w 107"/>
                <a:gd name="T21" fmla="*/ 2147483646 h 190"/>
                <a:gd name="T22" fmla="*/ 2147483646 w 107"/>
                <a:gd name="T23" fmla="*/ 2147483646 h 190"/>
                <a:gd name="T24" fmla="*/ 2147483646 w 107"/>
                <a:gd name="T25" fmla="*/ 2147483646 h 190"/>
                <a:gd name="T26" fmla="*/ 2147483646 w 107"/>
                <a:gd name="T27" fmla="*/ 2147483646 h 190"/>
                <a:gd name="T28" fmla="*/ 2147483646 w 107"/>
                <a:gd name="T29" fmla="*/ 2147483646 h 190"/>
                <a:gd name="T30" fmla="*/ 2147483646 w 107"/>
                <a:gd name="T31" fmla="*/ 2147483646 h 190"/>
                <a:gd name="T32" fmla="*/ 2147483646 w 107"/>
                <a:gd name="T33" fmla="*/ 2147483646 h 190"/>
                <a:gd name="T34" fmla="*/ 2147483646 w 107"/>
                <a:gd name="T35" fmla="*/ 2147483646 h 190"/>
                <a:gd name="T36" fmla="*/ 2147483646 w 107"/>
                <a:gd name="T37" fmla="*/ 2147483646 h 190"/>
                <a:gd name="T38" fmla="*/ 2147483646 w 107"/>
                <a:gd name="T39" fmla="*/ 2147483646 h 190"/>
                <a:gd name="T40" fmla="*/ 2147483646 w 107"/>
                <a:gd name="T41" fmla="*/ 2147483646 h 190"/>
                <a:gd name="T42" fmla="*/ 2147483646 w 107"/>
                <a:gd name="T43" fmla="*/ 2147483646 h 190"/>
                <a:gd name="T44" fmla="*/ 2147483646 w 107"/>
                <a:gd name="T45" fmla="*/ 2147483646 h 190"/>
                <a:gd name="T46" fmla="*/ 2147483646 w 107"/>
                <a:gd name="T47" fmla="*/ 2147483646 h 190"/>
                <a:gd name="T48" fmla="*/ 2147483646 w 107"/>
                <a:gd name="T49" fmla="*/ 2147483646 h 190"/>
                <a:gd name="T50" fmla="*/ 2147483646 w 107"/>
                <a:gd name="T51" fmla="*/ 2147483646 h 190"/>
                <a:gd name="T52" fmla="*/ 2147483646 w 107"/>
                <a:gd name="T53" fmla="*/ 2147483646 h 190"/>
                <a:gd name="T54" fmla="*/ 2147483646 w 107"/>
                <a:gd name="T55" fmla="*/ 2147483646 h 190"/>
                <a:gd name="T56" fmla="*/ 2147483646 w 107"/>
                <a:gd name="T57" fmla="*/ 2147483646 h 190"/>
                <a:gd name="T58" fmla="*/ 2147483646 w 107"/>
                <a:gd name="T59" fmla="*/ 0 h 190"/>
                <a:gd name="T60" fmla="*/ 2147483646 w 107"/>
                <a:gd name="T61" fmla="*/ 2147483646 h 19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7" h="190">
                  <a:moveTo>
                    <a:pt x="7" y="9"/>
                  </a:moveTo>
                  <a:lnTo>
                    <a:pt x="0" y="23"/>
                  </a:lnTo>
                  <a:lnTo>
                    <a:pt x="15" y="47"/>
                  </a:lnTo>
                  <a:lnTo>
                    <a:pt x="15" y="60"/>
                  </a:lnTo>
                  <a:lnTo>
                    <a:pt x="22" y="78"/>
                  </a:lnTo>
                  <a:lnTo>
                    <a:pt x="19" y="93"/>
                  </a:lnTo>
                  <a:lnTo>
                    <a:pt x="23" y="110"/>
                  </a:lnTo>
                  <a:lnTo>
                    <a:pt x="26" y="118"/>
                  </a:lnTo>
                  <a:lnTo>
                    <a:pt x="19" y="126"/>
                  </a:lnTo>
                  <a:lnTo>
                    <a:pt x="13" y="159"/>
                  </a:lnTo>
                  <a:lnTo>
                    <a:pt x="33" y="182"/>
                  </a:lnTo>
                  <a:lnTo>
                    <a:pt x="34" y="178"/>
                  </a:lnTo>
                  <a:lnTo>
                    <a:pt x="46" y="185"/>
                  </a:lnTo>
                  <a:lnTo>
                    <a:pt x="46" y="190"/>
                  </a:lnTo>
                  <a:lnTo>
                    <a:pt x="56" y="188"/>
                  </a:lnTo>
                  <a:lnTo>
                    <a:pt x="59" y="184"/>
                  </a:lnTo>
                  <a:lnTo>
                    <a:pt x="43" y="174"/>
                  </a:lnTo>
                  <a:lnTo>
                    <a:pt x="27" y="149"/>
                  </a:lnTo>
                  <a:lnTo>
                    <a:pt x="19" y="138"/>
                  </a:lnTo>
                  <a:lnTo>
                    <a:pt x="32" y="113"/>
                  </a:lnTo>
                  <a:lnTo>
                    <a:pt x="57" y="108"/>
                  </a:lnTo>
                  <a:lnTo>
                    <a:pt x="70" y="119"/>
                  </a:lnTo>
                  <a:lnTo>
                    <a:pt x="63" y="97"/>
                  </a:lnTo>
                  <a:lnTo>
                    <a:pt x="72" y="87"/>
                  </a:lnTo>
                  <a:lnTo>
                    <a:pt x="101" y="87"/>
                  </a:lnTo>
                  <a:lnTo>
                    <a:pt x="107" y="73"/>
                  </a:lnTo>
                  <a:lnTo>
                    <a:pt x="95" y="50"/>
                  </a:lnTo>
                  <a:lnTo>
                    <a:pt x="85" y="37"/>
                  </a:lnTo>
                  <a:lnTo>
                    <a:pt x="48" y="27"/>
                  </a:lnTo>
                  <a:lnTo>
                    <a:pt x="36" y="0"/>
                  </a:lnTo>
                  <a:lnTo>
                    <a:pt x="7" y="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 rot="730076">
              <a:off x="4227513" y="3382963"/>
              <a:ext cx="360362" cy="282575"/>
            </a:xfrm>
            <a:custGeom>
              <a:avLst/>
              <a:gdLst>
                <a:gd name="T0" fmla="*/ 2147483646 w 10000"/>
                <a:gd name="T1" fmla="*/ 2147483646 h 10009"/>
                <a:gd name="T2" fmla="*/ 2147483646 w 10000"/>
                <a:gd name="T3" fmla="*/ 2147483646 h 10009"/>
                <a:gd name="T4" fmla="*/ 2147483646 w 10000"/>
                <a:gd name="T5" fmla="*/ 2147483646 h 10009"/>
                <a:gd name="T6" fmla="*/ 2147483646 w 10000"/>
                <a:gd name="T7" fmla="*/ 2147483646 h 10009"/>
                <a:gd name="T8" fmla="*/ 2147483646 w 10000"/>
                <a:gd name="T9" fmla="*/ 2147483646 h 10009"/>
                <a:gd name="T10" fmla="*/ 2147483646 w 10000"/>
                <a:gd name="T11" fmla="*/ 2147483646 h 10009"/>
                <a:gd name="T12" fmla="*/ 2147483646 w 10000"/>
                <a:gd name="T13" fmla="*/ 2147483646 h 10009"/>
                <a:gd name="T14" fmla="*/ 2147483646 w 10000"/>
                <a:gd name="T15" fmla="*/ 2147483646 h 10009"/>
                <a:gd name="T16" fmla="*/ 2147483646 w 10000"/>
                <a:gd name="T17" fmla="*/ 2147483646 h 10009"/>
                <a:gd name="T18" fmla="*/ 2147483646 w 10000"/>
                <a:gd name="T19" fmla="*/ 2147483646 h 10009"/>
                <a:gd name="T20" fmla="*/ 0 w 10000"/>
                <a:gd name="T21" fmla="*/ 2147483646 h 10009"/>
                <a:gd name="T22" fmla="*/ 2147483646 w 10000"/>
                <a:gd name="T23" fmla="*/ 2147483646 h 10009"/>
                <a:gd name="T24" fmla="*/ 2147483646 w 10000"/>
                <a:gd name="T25" fmla="*/ 2147483646 h 10009"/>
                <a:gd name="T26" fmla="*/ 2147483646 w 10000"/>
                <a:gd name="T27" fmla="*/ 2147483646 h 10009"/>
                <a:gd name="T28" fmla="*/ 2147483646 w 10000"/>
                <a:gd name="T29" fmla="*/ 2147483646 h 10009"/>
                <a:gd name="T30" fmla="*/ 2147483646 w 10000"/>
                <a:gd name="T31" fmla="*/ 2147483646 h 10009"/>
                <a:gd name="T32" fmla="*/ 2147483646 w 10000"/>
                <a:gd name="T33" fmla="*/ 2147483646 h 10009"/>
                <a:gd name="T34" fmla="*/ 2147483646 w 10000"/>
                <a:gd name="T35" fmla="*/ 2147483646 h 10009"/>
                <a:gd name="T36" fmla="*/ 2147483646 w 10000"/>
                <a:gd name="T37" fmla="*/ 2147483646 h 10009"/>
                <a:gd name="T38" fmla="*/ 2147483646 w 10000"/>
                <a:gd name="T39" fmla="*/ 2147483646 h 10009"/>
                <a:gd name="T40" fmla="*/ 2147483646 w 10000"/>
                <a:gd name="T41" fmla="*/ 2147483646 h 10009"/>
                <a:gd name="T42" fmla="*/ 2147483646 w 10000"/>
                <a:gd name="T43" fmla="*/ 2147483646 h 10009"/>
                <a:gd name="T44" fmla="*/ 2147483646 w 10000"/>
                <a:gd name="T45" fmla="*/ 2147483646 h 10009"/>
                <a:gd name="T46" fmla="*/ 2147483646 w 10000"/>
                <a:gd name="T47" fmla="*/ 2147483646 h 10009"/>
                <a:gd name="T48" fmla="*/ 2147483646 w 10000"/>
                <a:gd name="T49" fmla="*/ 2147483646 h 10009"/>
                <a:gd name="T50" fmla="*/ 2147483646 w 10000"/>
                <a:gd name="T51" fmla="*/ 2147483646 h 10009"/>
                <a:gd name="T52" fmla="*/ 2147483646 w 10000"/>
                <a:gd name="T53" fmla="*/ 2147483646 h 10009"/>
                <a:gd name="T54" fmla="*/ 2147483646 w 10000"/>
                <a:gd name="T55" fmla="*/ 2147483646 h 10009"/>
                <a:gd name="T56" fmla="*/ 2147483646 w 10000"/>
                <a:gd name="T57" fmla="*/ 2147483646 h 10009"/>
                <a:gd name="T58" fmla="*/ 2147483646 w 10000"/>
                <a:gd name="T59" fmla="*/ 2147483646 h 10009"/>
                <a:gd name="T60" fmla="*/ 2147483646 w 10000"/>
                <a:gd name="T61" fmla="*/ 2147483646 h 10009"/>
                <a:gd name="T62" fmla="*/ 2147483646 w 10000"/>
                <a:gd name="T63" fmla="*/ 2147483646 h 10009"/>
                <a:gd name="T64" fmla="*/ 2147483646 w 10000"/>
                <a:gd name="T65" fmla="*/ 2147483646 h 10009"/>
                <a:gd name="T66" fmla="*/ 2147483646 w 10000"/>
                <a:gd name="T67" fmla="*/ 2147483646 h 10009"/>
                <a:gd name="T68" fmla="*/ 2147483646 w 10000"/>
                <a:gd name="T69" fmla="*/ 2147483646 h 10009"/>
                <a:gd name="T70" fmla="*/ 2147483646 w 10000"/>
                <a:gd name="T71" fmla="*/ 2147483646 h 10009"/>
                <a:gd name="T72" fmla="*/ 2147483646 w 10000"/>
                <a:gd name="T73" fmla="*/ 2147483646 h 10009"/>
                <a:gd name="T74" fmla="*/ 2147483646 w 10000"/>
                <a:gd name="T75" fmla="*/ 2147483646 h 10009"/>
                <a:gd name="T76" fmla="*/ 2147483646 w 10000"/>
                <a:gd name="T77" fmla="*/ 2147483646 h 10009"/>
                <a:gd name="T78" fmla="*/ 2147483646 w 10000"/>
                <a:gd name="T79" fmla="*/ 2147483646 h 10009"/>
                <a:gd name="T80" fmla="*/ 2147483646 w 10000"/>
                <a:gd name="T81" fmla="*/ 2147483646 h 1000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9">
                  <a:moveTo>
                    <a:pt x="9121" y="1479"/>
                  </a:moveTo>
                  <a:cubicBezTo>
                    <a:pt x="8949" y="1545"/>
                    <a:pt x="8960" y="1470"/>
                    <a:pt x="8734" y="1437"/>
                  </a:cubicBezTo>
                  <a:cubicBezTo>
                    <a:pt x="8508" y="1404"/>
                    <a:pt x="8010" y="1295"/>
                    <a:pt x="7765" y="1279"/>
                  </a:cubicBezTo>
                  <a:cubicBezTo>
                    <a:pt x="7520" y="1263"/>
                    <a:pt x="7390" y="1332"/>
                    <a:pt x="7261" y="1342"/>
                  </a:cubicBezTo>
                  <a:cubicBezTo>
                    <a:pt x="7132" y="1353"/>
                    <a:pt x="7098" y="1443"/>
                    <a:pt x="6991" y="1342"/>
                  </a:cubicBezTo>
                  <a:cubicBezTo>
                    <a:pt x="6884" y="1241"/>
                    <a:pt x="6742" y="937"/>
                    <a:pt x="6618" y="734"/>
                  </a:cubicBezTo>
                  <a:cubicBezTo>
                    <a:pt x="5577" y="492"/>
                    <a:pt x="4284" y="74"/>
                    <a:pt x="3495" y="9"/>
                  </a:cubicBezTo>
                  <a:cubicBezTo>
                    <a:pt x="2706" y="-56"/>
                    <a:pt x="2420" y="231"/>
                    <a:pt x="1882" y="342"/>
                  </a:cubicBezTo>
                  <a:lnTo>
                    <a:pt x="1345" y="9"/>
                  </a:lnTo>
                  <a:lnTo>
                    <a:pt x="806" y="342"/>
                  </a:lnTo>
                  <a:cubicBezTo>
                    <a:pt x="806" y="342"/>
                    <a:pt x="268" y="1009"/>
                    <a:pt x="0" y="1009"/>
                  </a:cubicBezTo>
                  <a:lnTo>
                    <a:pt x="538" y="2676"/>
                  </a:lnTo>
                  <a:lnTo>
                    <a:pt x="1076" y="2009"/>
                  </a:lnTo>
                  <a:lnTo>
                    <a:pt x="2151" y="2342"/>
                  </a:lnTo>
                  <a:lnTo>
                    <a:pt x="2421" y="2676"/>
                  </a:lnTo>
                  <a:lnTo>
                    <a:pt x="2688" y="3009"/>
                  </a:lnTo>
                  <a:cubicBezTo>
                    <a:pt x="2600" y="3342"/>
                    <a:pt x="2510" y="3676"/>
                    <a:pt x="2421" y="4009"/>
                  </a:cubicBezTo>
                  <a:cubicBezTo>
                    <a:pt x="2330" y="4565"/>
                    <a:pt x="2241" y="5120"/>
                    <a:pt x="2151" y="5676"/>
                  </a:cubicBezTo>
                  <a:cubicBezTo>
                    <a:pt x="2062" y="6009"/>
                    <a:pt x="1971" y="6343"/>
                    <a:pt x="1882" y="6676"/>
                  </a:cubicBezTo>
                  <a:lnTo>
                    <a:pt x="1882" y="7342"/>
                  </a:lnTo>
                  <a:cubicBezTo>
                    <a:pt x="1882" y="7482"/>
                    <a:pt x="1889" y="7241"/>
                    <a:pt x="1884" y="7517"/>
                  </a:cubicBezTo>
                  <a:cubicBezTo>
                    <a:pt x="1879" y="7793"/>
                    <a:pt x="1882" y="7594"/>
                    <a:pt x="1882" y="7676"/>
                  </a:cubicBezTo>
                  <a:lnTo>
                    <a:pt x="1882" y="8009"/>
                  </a:lnTo>
                  <a:cubicBezTo>
                    <a:pt x="1792" y="8342"/>
                    <a:pt x="1703" y="8676"/>
                    <a:pt x="1613" y="9009"/>
                  </a:cubicBezTo>
                  <a:lnTo>
                    <a:pt x="2151" y="9009"/>
                  </a:lnTo>
                  <a:lnTo>
                    <a:pt x="3227" y="10009"/>
                  </a:lnTo>
                  <a:lnTo>
                    <a:pt x="4840" y="9342"/>
                  </a:lnTo>
                  <a:lnTo>
                    <a:pt x="6453" y="9009"/>
                  </a:lnTo>
                  <a:lnTo>
                    <a:pt x="7261" y="7676"/>
                  </a:lnTo>
                  <a:lnTo>
                    <a:pt x="8067" y="6342"/>
                  </a:lnTo>
                  <a:cubicBezTo>
                    <a:pt x="8067" y="6120"/>
                    <a:pt x="7941" y="6082"/>
                    <a:pt x="8067" y="5676"/>
                  </a:cubicBezTo>
                  <a:cubicBezTo>
                    <a:pt x="8193" y="5270"/>
                    <a:pt x="8503" y="4112"/>
                    <a:pt x="8822" y="3908"/>
                  </a:cubicBezTo>
                  <a:cubicBezTo>
                    <a:pt x="9185" y="3676"/>
                    <a:pt x="9126" y="3756"/>
                    <a:pt x="9189" y="3701"/>
                  </a:cubicBezTo>
                  <a:cubicBezTo>
                    <a:pt x="9252" y="3646"/>
                    <a:pt x="9284" y="3569"/>
                    <a:pt x="9318" y="3593"/>
                  </a:cubicBezTo>
                  <a:cubicBezTo>
                    <a:pt x="9388" y="3534"/>
                    <a:pt x="9296" y="3577"/>
                    <a:pt x="9415" y="3493"/>
                  </a:cubicBezTo>
                  <a:cubicBezTo>
                    <a:pt x="9534" y="3409"/>
                    <a:pt x="9908" y="3137"/>
                    <a:pt x="9969" y="2847"/>
                  </a:cubicBezTo>
                  <a:cubicBezTo>
                    <a:pt x="10030" y="2557"/>
                    <a:pt x="10018" y="1949"/>
                    <a:pt x="9783" y="1752"/>
                  </a:cubicBezTo>
                  <a:cubicBezTo>
                    <a:pt x="9774" y="1701"/>
                    <a:pt x="9763" y="1649"/>
                    <a:pt x="9754" y="1598"/>
                  </a:cubicBezTo>
                  <a:cubicBezTo>
                    <a:pt x="9738" y="1593"/>
                    <a:pt x="9576" y="1599"/>
                    <a:pt x="9561" y="1594"/>
                  </a:cubicBezTo>
                  <a:lnTo>
                    <a:pt x="9121" y="14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788" b="1" dirty="0">
                <a:solidFill>
                  <a:schemeClr val="bg1"/>
                </a:solidFill>
                <a:latin typeface="Segoe UI Light" panose="020B0502040204020203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 rot="926903">
              <a:off x="4237038" y="3402013"/>
              <a:ext cx="90487" cy="198437"/>
            </a:xfrm>
            <a:custGeom>
              <a:avLst/>
              <a:gdLst>
                <a:gd name="T0" fmla="*/ 2147483646 w 10000"/>
                <a:gd name="T1" fmla="*/ 2147483646 h 10437"/>
                <a:gd name="T2" fmla="*/ 2147483646 w 10000"/>
                <a:gd name="T3" fmla="*/ 2147483646 h 10437"/>
                <a:gd name="T4" fmla="*/ 2147483646 w 10000"/>
                <a:gd name="T5" fmla="*/ 2147483646 h 10437"/>
                <a:gd name="T6" fmla="*/ 2147483646 w 10000"/>
                <a:gd name="T7" fmla="*/ 2147483646 h 10437"/>
                <a:gd name="T8" fmla="*/ 2147483646 w 10000"/>
                <a:gd name="T9" fmla="*/ 2147483646 h 10437"/>
                <a:gd name="T10" fmla="*/ 2147483646 w 10000"/>
                <a:gd name="T11" fmla="*/ 2147483646 h 10437"/>
                <a:gd name="T12" fmla="*/ 2147483646 w 10000"/>
                <a:gd name="T13" fmla="*/ 2147483646 h 10437"/>
                <a:gd name="T14" fmla="*/ 2147483646 w 10000"/>
                <a:gd name="T15" fmla="*/ 2147483646 h 10437"/>
                <a:gd name="T16" fmla="*/ 2147483646 w 10000"/>
                <a:gd name="T17" fmla="*/ 2147483646 h 10437"/>
                <a:gd name="T18" fmla="*/ 2147483646 w 10000"/>
                <a:gd name="T19" fmla="*/ 2147483646 h 10437"/>
                <a:gd name="T20" fmla="*/ 2147483646 w 10000"/>
                <a:gd name="T21" fmla="*/ 2147483646 h 10437"/>
                <a:gd name="T22" fmla="*/ 2147483646 w 10000"/>
                <a:gd name="T23" fmla="*/ 0 h 10437"/>
                <a:gd name="T24" fmla="*/ 1652181647 w 10000"/>
                <a:gd name="T25" fmla="*/ 2147483646 h 10437"/>
                <a:gd name="T26" fmla="*/ 1101414143 w 10000"/>
                <a:gd name="T27" fmla="*/ 2147483646 h 10437"/>
                <a:gd name="T28" fmla="*/ 680164610 w 10000"/>
                <a:gd name="T29" fmla="*/ 2147483646 h 10437"/>
                <a:gd name="T30" fmla="*/ 1101414143 w 10000"/>
                <a:gd name="T31" fmla="*/ 2147483646 h 10437"/>
                <a:gd name="T32" fmla="*/ 1101414143 w 10000"/>
                <a:gd name="T33" fmla="*/ 2147483646 h 10437"/>
                <a:gd name="T34" fmla="*/ 126118672 w 10000"/>
                <a:gd name="T35" fmla="*/ 2147483646 h 10437"/>
                <a:gd name="T36" fmla="*/ 0 w 10000"/>
                <a:gd name="T37" fmla="*/ 2147483646 h 10437"/>
                <a:gd name="T38" fmla="*/ 357975358 w 10000"/>
                <a:gd name="T39" fmla="*/ 2147483646 h 10437"/>
                <a:gd name="T40" fmla="*/ 1101414143 w 10000"/>
                <a:gd name="T41" fmla="*/ 2147483646 h 10437"/>
                <a:gd name="T42" fmla="*/ 623990471 w 10000"/>
                <a:gd name="T43" fmla="*/ 2147483646 h 10437"/>
                <a:gd name="T44" fmla="*/ 2147483646 w 10000"/>
                <a:gd name="T45" fmla="*/ 2147483646 h 10437"/>
                <a:gd name="T46" fmla="*/ 2147483646 w 10000"/>
                <a:gd name="T47" fmla="*/ 2147483646 h 10437"/>
                <a:gd name="T48" fmla="*/ 2147483646 w 10000"/>
                <a:gd name="T49" fmla="*/ 2147483646 h 10437"/>
                <a:gd name="T50" fmla="*/ 2147483646 w 10000"/>
                <a:gd name="T51" fmla="*/ 2147483646 h 104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000" h="10437">
                  <a:moveTo>
                    <a:pt x="7000" y="8110"/>
                  </a:moveTo>
                  <a:lnTo>
                    <a:pt x="7000" y="7638"/>
                  </a:lnTo>
                  <a:cubicBezTo>
                    <a:pt x="7083" y="7334"/>
                    <a:pt x="7165" y="7030"/>
                    <a:pt x="7248" y="6726"/>
                  </a:cubicBezTo>
                  <a:lnTo>
                    <a:pt x="8000" y="5748"/>
                  </a:lnTo>
                  <a:lnTo>
                    <a:pt x="8000" y="5276"/>
                  </a:lnTo>
                  <a:cubicBezTo>
                    <a:pt x="8101" y="4899"/>
                    <a:pt x="8203" y="4522"/>
                    <a:pt x="8304" y="4145"/>
                  </a:cubicBezTo>
                  <a:lnTo>
                    <a:pt x="9000" y="3386"/>
                  </a:lnTo>
                  <a:cubicBezTo>
                    <a:pt x="9050" y="3079"/>
                    <a:pt x="9101" y="2772"/>
                    <a:pt x="9151" y="2465"/>
                  </a:cubicBezTo>
                  <a:lnTo>
                    <a:pt x="10000" y="1496"/>
                  </a:lnTo>
                  <a:lnTo>
                    <a:pt x="9000" y="1024"/>
                  </a:lnTo>
                  <a:lnTo>
                    <a:pt x="8000" y="472"/>
                  </a:lnTo>
                  <a:lnTo>
                    <a:pt x="5000" y="0"/>
                  </a:lnTo>
                  <a:lnTo>
                    <a:pt x="3000" y="472"/>
                  </a:lnTo>
                  <a:lnTo>
                    <a:pt x="2000" y="1024"/>
                  </a:lnTo>
                  <a:lnTo>
                    <a:pt x="1235" y="1429"/>
                  </a:lnTo>
                  <a:lnTo>
                    <a:pt x="2000" y="2913"/>
                  </a:lnTo>
                  <a:lnTo>
                    <a:pt x="2000" y="4803"/>
                  </a:lnTo>
                  <a:lnTo>
                    <a:pt x="229" y="6206"/>
                  </a:lnTo>
                  <a:cubicBezTo>
                    <a:pt x="153" y="6526"/>
                    <a:pt x="76" y="6845"/>
                    <a:pt x="0" y="7165"/>
                  </a:cubicBezTo>
                  <a:lnTo>
                    <a:pt x="650" y="7719"/>
                  </a:lnTo>
                  <a:lnTo>
                    <a:pt x="2000" y="7638"/>
                  </a:lnTo>
                  <a:lnTo>
                    <a:pt x="1133" y="10397"/>
                  </a:lnTo>
                  <a:lnTo>
                    <a:pt x="6483" y="10437"/>
                  </a:lnTo>
                  <a:cubicBezTo>
                    <a:pt x="6656" y="10000"/>
                    <a:pt x="7005" y="9867"/>
                    <a:pt x="7178" y="9430"/>
                  </a:cubicBezTo>
                  <a:cubicBezTo>
                    <a:pt x="7119" y="9305"/>
                    <a:pt x="7059" y="9180"/>
                    <a:pt x="7000" y="9055"/>
                  </a:cubicBezTo>
                  <a:lnTo>
                    <a:pt x="7000" y="81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788" b="1" dirty="0">
                <a:solidFill>
                  <a:schemeClr val="bg1"/>
                </a:solidFill>
                <a:latin typeface="Segoe UI Light" panose="020B0502040204020203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4767263" y="3276600"/>
              <a:ext cx="190500" cy="84138"/>
            </a:xfrm>
            <a:custGeom>
              <a:avLst/>
              <a:gdLst>
                <a:gd name="T0" fmla="*/ 2147483646 w 10000"/>
                <a:gd name="T1" fmla="*/ 1938151997 h 10000"/>
                <a:gd name="T2" fmla="*/ 2147483646 w 10000"/>
                <a:gd name="T3" fmla="*/ 1291877393 h 10000"/>
                <a:gd name="T4" fmla="*/ 2147483646 w 10000"/>
                <a:gd name="T5" fmla="*/ 1291877393 h 10000"/>
                <a:gd name="T6" fmla="*/ 2147483646 w 10000"/>
                <a:gd name="T7" fmla="*/ 645938692 h 10000"/>
                <a:gd name="T8" fmla="*/ 2147483646 w 10000"/>
                <a:gd name="T9" fmla="*/ 322947012 h 10000"/>
                <a:gd name="T10" fmla="*/ 2147483646 w 10000"/>
                <a:gd name="T11" fmla="*/ 322947012 h 10000"/>
                <a:gd name="T12" fmla="*/ 2147483646 w 10000"/>
                <a:gd name="T13" fmla="*/ 0 h 10000"/>
                <a:gd name="T14" fmla="*/ 2147483646 w 10000"/>
                <a:gd name="T15" fmla="*/ 322947012 h 10000"/>
                <a:gd name="T16" fmla="*/ 2147483646 w 10000"/>
                <a:gd name="T17" fmla="*/ 322947012 h 10000"/>
                <a:gd name="T18" fmla="*/ 2147483646 w 10000"/>
                <a:gd name="T19" fmla="*/ 645938692 h 10000"/>
                <a:gd name="T20" fmla="*/ 2147483646 w 10000"/>
                <a:gd name="T21" fmla="*/ 968885712 h 10000"/>
                <a:gd name="T22" fmla="*/ 2147483646 w 10000"/>
                <a:gd name="T23" fmla="*/ 1614824337 h 10000"/>
                <a:gd name="T24" fmla="*/ 2147483646 w 10000"/>
                <a:gd name="T25" fmla="*/ 1938151997 h 10000"/>
                <a:gd name="T26" fmla="*/ 2147483646 w 10000"/>
                <a:gd name="T27" fmla="*/ 1938151997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0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2147483646 h 10000"/>
                <a:gd name="T46" fmla="*/ 2147483646 w 10000"/>
                <a:gd name="T47" fmla="*/ 2147483646 h 10000"/>
                <a:gd name="T48" fmla="*/ 2147483646 w 10000"/>
                <a:gd name="T49" fmla="*/ 2147483646 h 10000"/>
                <a:gd name="T50" fmla="*/ 2147483646 w 10000"/>
                <a:gd name="T51" fmla="*/ 2147483646 h 10000"/>
                <a:gd name="T52" fmla="*/ 2147483646 w 10000"/>
                <a:gd name="T53" fmla="*/ 2147483646 h 10000"/>
                <a:gd name="T54" fmla="*/ 2147483646 w 10000"/>
                <a:gd name="T55" fmla="*/ 2147483646 h 10000"/>
                <a:gd name="T56" fmla="*/ 2147483646 w 10000"/>
                <a:gd name="T57" fmla="*/ 1938151997 h 1000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0000" h="10000">
                  <a:moveTo>
                    <a:pt x="9583" y="5455"/>
                  </a:moveTo>
                  <a:lnTo>
                    <a:pt x="10000" y="3636"/>
                  </a:lnTo>
                  <a:lnTo>
                    <a:pt x="9583" y="1818"/>
                  </a:lnTo>
                  <a:lnTo>
                    <a:pt x="9583" y="909"/>
                  </a:lnTo>
                  <a:lnTo>
                    <a:pt x="9167" y="909"/>
                  </a:lnTo>
                  <a:lnTo>
                    <a:pt x="7500" y="0"/>
                  </a:lnTo>
                  <a:lnTo>
                    <a:pt x="7083" y="909"/>
                  </a:lnTo>
                  <a:lnTo>
                    <a:pt x="5833" y="909"/>
                  </a:lnTo>
                  <a:lnTo>
                    <a:pt x="5417" y="1818"/>
                  </a:lnTo>
                  <a:lnTo>
                    <a:pt x="4583" y="2727"/>
                  </a:lnTo>
                  <a:lnTo>
                    <a:pt x="5000" y="4545"/>
                  </a:lnTo>
                  <a:cubicBezTo>
                    <a:pt x="5000" y="4545"/>
                    <a:pt x="5000" y="5455"/>
                    <a:pt x="4583" y="5455"/>
                  </a:cubicBezTo>
                  <a:lnTo>
                    <a:pt x="4167" y="5455"/>
                  </a:lnTo>
                  <a:lnTo>
                    <a:pt x="2500" y="6364"/>
                  </a:lnTo>
                  <a:lnTo>
                    <a:pt x="1667" y="6364"/>
                  </a:lnTo>
                  <a:lnTo>
                    <a:pt x="417" y="6364"/>
                  </a:lnTo>
                  <a:lnTo>
                    <a:pt x="0" y="6364"/>
                  </a:lnTo>
                  <a:lnTo>
                    <a:pt x="417" y="7273"/>
                  </a:lnTo>
                  <a:lnTo>
                    <a:pt x="1250" y="9091"/>
                  </a:lnTo>
                  <a:lnTo>
                    <a:pt x="1667" y="10000"/>
                  </a:lnTo>
                  <a:lnTo>
                    <a:pt x="2083" y="9091"/>
                  </a:lnTo>
                  <a:lnTo>
                    <a:pt x="3750" y="9091"/>
                  </a:lnTo>
                  <a:lnTo>
                    <a:pt x="5417" y="10000"/>
                  </a:lnTo>
                  <a:lnTo>
                    <a:pt x="5833" y="10000"/>
                  </a:lnTo>
                  <a:lnTo>
                    <a:pt x="7500" y="10000"/>
                  </a:lnTo>
                  <a:lnTo>
                    <a:pt x="8750" y="8182"/>
                  </a:lnTo>
                  <a:lnTo>
                    <a:pt x="9167" y="8182"/>
                  </a:lnTo>
                  <a:cubicBezTo>
                    <a:pt x="9306" y="7273"/>
                    <a:pt x="9444" y="6364"/>
                    <a:pt x="9583" y="545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 rot="471028">
              <a:off x="4440238" y="3171825"/>
              <a:ext cx="304800" cy="293688"/>
            </a:xfrm>
            <a:custGeom>
              <a:avLst/>
              <a:gdLst>
                <a:gd name="T0" fmla="*/ 2147483646 w 10043"/>
                <a:gd name="T1" fmla="*/ 2147483646 h 10000"/>
                <a:gd name="T2" fmla="*/ 2147483646 w 10043"/>
                <a:gd name="T3" fmla="*/ 2147483646 h 10000"/>
                <a:gd name="T4" fmla="*/ 2147483646 w 10043"/>
                <a:gd name="T5" fmla="*/ 2147483646 h 10000"/>
                <a:gd name="T6" fmla="*/ 2147483646 w 10043"/>
                <a:gd name="T7" fmla="*/ 2147483646 h 10000"/>
                <a:gd name="T8" fmla="*/ 2147483646 w 10043"/>
                <a:gd name="T9" fmla="*/ 2147483646 h 10000"/>
                <a:gd name="T10" fmla="*/ 2147483646 w 10043"/>
                <a:gd name="T11" fmla="*/ 2147483646 h 10000"/>
                <a:gd name="T12" fmla="*/ 2147483646 w 10043"/>
                <a:gd name="T13" fmla="*/ 2147483646 h 10000"/>
                <a:gd name="T14" fmla="*/ 2147483646 w 10043"/>
                <a:gd name="T15" fmla="*/ 2147483646 h 10000"/>
                <a:gd name="T16" fmla="*/ 2147483646 w 10043"/>
                <a:gd name="T17" fmla="*/ 2147483646 h 10000"/>
                <a:gd name="T18" fmla="*/ 2147483646 w 10043"/>
                <a:gd name="T19" fmla="*/ 2147483646 h 10000"/>
                <a:gd name="T20" fmla="*/ 2147483646 w 10043"/>
                <a:gd name="T21" fmla="*/ 2147483646 h 10000"/>
                <a:gd name="T22" fmla="*/ 2147483646 w 10043"/>
                <a:gd name="T23" fmla="*/ 2147483646 h 10000"/>
                <a:gd name="T24" fmla="*/ 2147483646 w 10043"/>
                <a:gd name="T25" fmla="*/ 2147483646 h 10000"/>
                <a:gd name="T26" fmla="*/ 2147483646 w 10043"/>
                <a:gd name="T27" fmla="*/ 2147483646 h 10000"/>
                <a:gd name="T28" fmla="*/ 2147483646 w 10043"/>
                <a:gd name="T29" fmla="*/ 2147483646 h 10000"/>
                <a:gd name="T30" fmla="*/ 2147483646 w 10043"/>
                <a:gd name="T31" fmla="*/ 2147483646 h 10000"/>
                <a:gd name="T32" fmla="*/ 2147483646 w 10043"/>
                <a:gd name="T33" fmla="*/ 2147483646 h 10000"/>
                <a:gd name="T34" fmla="*/ 2147483646 w 10043"/>
                <a:gd name="T35" fmla="*/ 2147483646 h 10000"/>
                <a:gd name="T36" fmla="*/ 2147483646 w 10043"/>
                <a:gd name="T37" fmla="*/ 2147483646 h 10000"/>
                <a:gd name="T38" fmla="*/ 2147483646 w 10043"/>
                <a:gd name="T39" fmla="*/ 2147483646 h 10000"/>
                <a:gd name="T40" fmla="*/ 2147483646 w 10043"/>
                <a:gd name="T41" fmla="*/ 0 h 10000"/>
                <a:gd name="T42" fmla="*/ 2147483646 w 10043"/>
                <a:gd name="T43" fmla="*/ 2147483646 h 10000"/>
                <a:gd name="T44" fmla="*/ 2147483646 w 10043"/>
                <a:gd name="T45" fmla="*/ 2147483646 h 10000"/>
                <a:gd name="T46" fmla="*/ 2147483646 w 10043"/>
                <a:gd name="T47" fmla="*/ 2147483646 h 10000"/>
                <a:gd name="T48" fmla="*/ 2147483646 w 10043"/>
                <a:gd name="T49" fmla="*/ 2147483646 h 10000"/>
                <a:gd name="T50" fmla="*/ 2147483646 w 10043"/>
                <a:gd name="T51" fmla="*/ 2147483646 h 10000"/>
                <a:gd name="T52" fmla="*/ 2147483646 w 10043"/>
                <a:gd name="T53" fmla="*/ 2147483646 h 10000"/>
                <a:gd name="T54" fmla="*/ 2147483646 w 10043"/>
                <a:gd name="T55" fmla="*/ 2147483646 h 10000"/>
                <a:gd name="T56" fmla="*/ 2147483646 w 10043"/>
                <a:gd name="T57" fmla="*/ 2147483646 h 10000"/>
                <a:gd name="T58" fmla="*/ 2147483646 w 10043"/>
                <a:gd name="T59" fmla="*/ 2147483646 h 10000"/>
                <a:gd name="T60" fmla="*/ 2147483646 w 10043"/>
                <a:gd name="T61" fmla="*/ 2147483646 h 10000"/>
                <a:gd name="T62" fmla="*/ 2147483646 w 10043"/>
                <a:gd name="T63" fmla="*/ 2147483646 h 10000"/>
                <a:gd name="T64" fmla="*/ 2147483646 w 10043"/>
                <a:gd name="T65" fmla="*/ 2147483646 h 10000"/>
                <a:gd name="T66" fmla="*/ 2147483646 w 10043"/>
                <a:gd name="T67" fmla="*/ 2147483646 h 10000"/>
                <a:gd name="T68" fmla="*/ 2147483646 w 10043"/>
                <a:gd name="T69" fmla="*/ 2147483646 h 10000"/>
                <a:gd name="T70" fmla="*/ 2147483646 w 10043"/>
                <a:gd name="T71" fmla="*/ 2147483646 h 10000"/>
                <a:gd name="T72" fmla="*/ 2147483646 w 10043"/>
                <a:gd name="T73" fmla="*/ 2147483646 h 10000"/>
                <a:gd name="T74" fmla="*/ 2147483646 w 10043"/>
                <a:gd name="T75" fmla="*/ 2147483646 h 10000"/>
                <a:gd name="T76" fmla="*/ 2147483646 w 10043"/>
                <a:gd name="T77" fmla="*/ 2147483646 h 10000"/>
                <a:gd name="T78" fmla="*/ 2147483646 w 10043"/>
                <a:gd name="T79" fmla="*/ 2147483646 h 10000"/>
                <a:gd name="T80" fmla="*/ 2147483646 w 10043"/>
                <a:gd name="T81" fmla="*/ 2147483646 h 10000"/>
                <a:gd name="T82" fmla="*/ 2147483646 w 10043"/>
                <a:gd name="T83" fmla="*/ 2147483646 h 10000"/>
                <a:gd name="T84" fmla="*/ 2147483646 w 10043"/>
                <a:gd name="T85" fmla="*/ 2147483646 h 10000"/>
                <a:gd name="T86" fmla="*/ 2147483646 w 10043"/>
                <a:gd name="T87" fmla="*/ 2147483646 h 10000"/>
                <a:gd name="T88" fmla="*/ 2147483646 w 10043"/>
                <a:gd name="T89" fmla="*/ 2147483646 h 10000"/>
                <a:gd name="T90" fmla="*/ 2147483646 w 10043"/>
                <a:gd name="T91" fmla="*/ 2147483646 h 10000"/>
                <a:gd name="T92" fmla="*/ 2147483646 w 10043"/>
                <a:gd name="T93" fmla="*/ 2147483646 h 10000"/>
                <a:gd name="T94" fmla="*/ 2147483646 w 10043"/>
                <a:gd name="T95" fmla="*/ 2147483646 h 10000"/>
                <a:gd name="T96" fmla="*/ 2147483646 w 10043"/>
                <a:gd name="T97" fmla="*/ 2147483646 h 10000"/>
                <a:gd name="T98" fmla="*/ 2147483646 w 10043"/>
                <a:gd name="T99" fmla="*/ 2147483646 h 10000"/>
                <a:gd name="T100" fmla="*/ 2147483646 w 10043"/>
                <a:gd name="T101" fmla="*/ 2147483646 h 10000"/>
                <a:gd name="T102" fmla="*/ 2147483646 w 10043"/>
                <a:gd name="T103" fmla="*/ 2147483646 h 10000"/>
                <a:gd name="T104" fmla="*/ 2147483646 w 10043"/>
                <a:gd name="T105" fmla="*/ 2147483646 h 10000"/>
                <a:gd name="T106" fmla="*/ 2147483646 w 10043"/>
                <a:gd name="T107" fmla="*/ 2147483646 h 10000"/>
                <a:gd name="T108" fmla="*/ 2147483646 w 10043"/>
                <a:gd name="T109" fmla="*/ 2147483646 h 10000"/>
                <a:gd name="T110" fmla="*/ 2147483646 w 10043"/>
                <a:gd name="T111" fmla="*/ 2147483646 h 10000"/>
                <a:gd name="T112" fmla="*/ 2147483646 w 10043"/>
                <a:gd name="T113" fmla="*/ 2147483646 h 10000"/>
                <a:gd name="T114" fmla="*/ 2147483646 w 10043"/>
                <a:gd name="T115" fmla="*/ 2147483646 h 10000"/>
                <a:gd name="T116" fmla="*/ 2147483646 w 10043"/>
                <a:gd name="T117" fmla="*/ 2147483646 h 10000"/>
                <a:gd name="T118" fmla="*/ 2147483646 w 10043"/>
                <a:gd name="T119" fmla="*/ 2147483646 h 10000"/>
                <a:gd name="T120" fmla="*/ 2147483646 w 10043"/>
                <a:gd name="T121" fmla="*/ 2147483646 h 1000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43" h="10000">
                  <a:moveTo>
                    <a:pt x="9119" y="7195"/>
                  </a:moveTo>
                  <a:cubicBezTo>
                    <a:pt x="9204" y="7033"/>
                    <a:pt x="9249" y="6746"/>
                    <a:pt x="9276" y="6559"/>
                  </a:cubicBezTo>
                  <a:cubicBezTo>
                    <a:pt x="9302" y="6372"/>
                    <a:pt x="9276" y="6235"/>
                    <a:pt x="9276" y="6074"/>
                  </a:cubicBezTo>
                  <a:cubicBezTo>
                    <a:pt x="9191" y="5911"/>
                    <a:pt x="9105" y="5750"/>
                    <a:pt x="9020" y="5588"/>
                  </a:cubicBezTo>
                  <a:cubicBezTo>
                    <a:pt x="8849" y="5588"/>
                    <a:pt x="8579" y="5641"/>
                    <a:pt x="8508" y="5588"/>
                  </a:cubicBezTo>
                  <a:cubicBezTo>
                    <a:pt x="8437" y="5534"/>
                    <a:pt x="8566" y="5375"/>
                    <a:pt x="8596" y="5268"/>
                  </a:cubicBezTo>
                  <a:cubicBezTo>
                    <a:pt x="8822" y="4969"/>
                    <a:pt x="9120" y="4562"/>
                    <a:pt x="9276" y="4373"/>
                  </a:cubicBezTo>
                  <a:cubicBezTo>
                    <a:pt x="9431" y="4183"/>
                    <a:pt x="9446" y="4210"/>
                    <a:pt x="9531" y="4129"/>
                  </a:cubicBezTo>
                  <a:lnTo>
                    <a:pt x="9531" y="3158"/>
                  </a:lnTo>
                  <a:lnTo>
                    <a:pt x="10043" y="2672"/>
                  </a:lnTo>
                  <a:lnTo>
                    <a:pt x="9276" y="2429"/>
                  </a:lnTo>
                  <a:lnTo>
                    <a:pt x="8764" y="2186"/>
                  </a:lnTo>
                  <a:lnTo>
                    <a:pt x="7996" y="1943"/>
                  </a:lnTo>
                  <a:lnTo>
                    <a:pt x="7741" y="1700"/>
                  </a:lnTo>
                  <a:lnTo>
                    <a:pt x="7229" y="1457"/>
                  </a:lnTo>
                  <a:lnTo>
                    <a:pt x="6717" y="1215"/>
                  </a:lnTo>
                  <a:lnTo>
                    <a:pt x="6461" y="729"/>
                  </a:lnTo>
                  <a:lnTo>
                    <a:pt x="5950" y="486"/>
                  </a:lnTo>
                  <a:lnTo>
                    <a:pt x="5694" y="0"/>
                  </a:lnTo>
                  <a:lnTo>
                    <a:pt x="5182" y="243"/>
                  </a:lnTo>
                  <a:lnTo>
                    <a:pt x="4671" y="1215"/>
                  </a:lnTo>
                  <a:cubicBezTo>
                    <a:pt x="4586" y="1296"/>
                    <a:pt x="4545" y="1311"/>
                    <a:pt x="4415" y="1457"/>
                  </a:cubicBezTo>
                  <a:cubicBezTo>
                    <a:pt x="4285" y="1603"/>
                    <a:pt x="4129" y="1996"/>
                    <a:pt x="3890" y="2092"/>
                  </a:cubicBezTo>
                  <a:cubicBezTo>
                    <a:pt x="3651" y="2188"/>
                    <a:pt x="3168" y="2108"/>
                    <a:pt x="2979" y="2034"/>
                  </a:cubicBezTo>
                  <a:cubicBezTo>
                    <a:pt x="2790" y="1960"/>
                    <a:pt x="2862" y="1718"/>
                    <a:pt x="2757" y="1649"/>
                  </a:cubicBezTo>
                  <a:cubicBezTo>
                    <a:pt x="2652" y="1580"/>
                    <a:pt x="2418" y="1522"/>
                    <a:pt x="2348" y="1621"/>
                  </a:cubicBezTo>
                  <a:cubicBezTo>
                    <a:pt x="2279" y="1720"/>
                    <a:pt x="2337" y="2029"/>
                    <a:pt x="2340" y="2245"/>
                  </a:cubicBezTo>
                  <a:cubicBezTo>
                    <a:pt x="2343" y="2461"/>
                    <a:pt x="2491" y="2803"/>
                    <a:pt x="2368" y="2915"/>
                  </a:cubicBezTo>
                  <a:cubicBezTo>
                    <a:pt x="2245" y="3027"/>
                    <a:pt x="1781" y="2985"/>
                    <a:pt x="1601" y="2915"/>
                  </a:cubicBezTo>
                  <a:cubicBezTo>
                    <a:pt x="1421" y="2845"/>
                    <a:pt x="1442" y="2545"/>
                    <a:pt x="1289" y="2497"/>
                  </a:cubicBezTo>
                  <a:cubicBezTo>
                    <a:pt x="1136" y="2449"/>
                    <a:pt x="893" y="2584"/>
                    <a:pt x="684" y="2625"/>
                  </a:cubicBezTo>
                  <a:cubicBezTo>
                    <a:pt x="475" y="2666"/>
                    <a:pt x="131" y="2638"/>
                    <a:pt x="33" y="2742"/>
                  </a:cubicBezTo>
                  <a:cubicBezTo>
                    <a:pt x="-65" y="2846"/>
                    <a:pt x="82" y="3088"/>
                    <a:pt x="94" y="3251"/>
                  </a:cubicBezTo>
                  <a:cubicBezTo>
                    <a:pt x="106" y="3414"/>
                    <a:pt x="-17" y="3533"/>
                    <a:pt x="105" y="3720"/>
                  </a:cubicBezTo>
                  <a:cubicBezTo>
                    <a:pt x="228" y="3907"/>
                    <a:pt x="584" y="4264"/>
                    <a:pt x="833" y="4373"/>
                  </a:cubicBezTo>
                  <a:cubicBezTo>
                    <a:pt x="1082" y="4481"/>
                    <a:pt x="1345" y="4373"/>
                    <a:pt x="1601" y="4373"/>
                  </a:cubicBezTo>
                  <a:lnTo>
                    <a:pt x="1856" y="4616"/>
                  </a:lnTo>
                  <a:lnTo>
                    <a:pt x="1856" y="4859"/>
                  </a:lnTo>
                  <a:lnTo>
                    <a:pt x="2112" y="5345"/>
                  </a:lnTo>
                  <a:cubicBezTo>
                    <a:pt x="2197" y="5588"/>
                    <a:pt x="2283" y="5831"/>
                    <a:pt x="2368" y="6074"/>
                  </a:cubicBezTo>
                  <a:lnTo>
                    <a:pt x="2624" y="6316"/>
                  </a:lnTo>
                  <a:cubicBezTo>
                    <a:pt x="2624" y="6559"/>
                    <a:pt x="2696" y="6675"/>
                    <a:pt x="2624" y="7045"/>
                  </a:cubicBezTo>
                  <a:cubicBezTo>
                    <a:pt x="2551" y="7414"/>
                    <a:pt x="2272" y="8240"/>
                    <a:pt x="2188" y="8533"/>
                  </a:cubicBezTo>
                  <a:cubicBezTo>
                    <a:pt x="2104" y="8826"/>
                    <a:pt x="2064" y="8649"/>
                    <a:pt x="2118" y="8804"/>
                  </a:cubicBezTo>
                  <a:cubicBezTo>
                    <a:pt x="2173" y="8958"/>
                    <a:pt x="2390" y="9351"/>
                    <a:pt x="2516" y="9462"/>
                  </a:cubicBezTo>
                  <a:cubicBezTo>
                    <a:pt x="2643" y="9574"/>
                    <a:pt x="2734" y="9472"/>
                    <a:pt x="2880" y="9474"/>
                  </a:cubicBezTo>
                  <a:cubicBezTo>
                    <a:pt x="3025" y="9476"/>
                    <a:pt x="3220" y="9474"/>
                    <a:pt x="3391" y="9474"/>
                  </a:cubicBezTo>
                  <a:lnTo>
                    <a:pt x="4159" y="9717"/>
                  </a:lnTo>
                  <a:lnTo>
                    <a:pt x="4671" y="9717"/>
                  </a:lnTo>
                  <a:lnTo>
                    <a:pt x="5438" y="9960"/>
                  </a:lnTo>
                  <a:cubicBezTo>
                    <a:pt x="5609" y="9960"/>
                    <a:pt x="5793" y="10051"/>
                    <a:pt x="5950" y="9960"/>
                  </a:cubicBezTo>
                  <a:cubicBezTo>
                    <a:pt x="6106" y="9870"/>
                    <a:pt x="6222" y="9506"/>
                    <a:pt x="6375" y="9413"/>
                  </a:cubicBezTo>
                  <a:cubicBezTo>
                    <a:pt x="6529" y="9321"/>
                    <a:pt x="6594" y="9367"/>
                    <a:pt x="6869" y="9401"/>
                  </a:cubicBezTo>
                  <a:cubicBezTo>
                    <a:pt x="7143" y="9436"/>
                    <a:pt x="7722" y="9569"/>
                    <a:pt x="8022" y="9625"/>
                  </a:cubicBezTo>
                  <a:cubicBezTo>
                    <a:pt x="8322" y="9682"/>
                    <a:pt x="8393" y="9858"/>
                    <a:pt x="8668" y="9743"/>
                  </a:cubicBezTo>
                  <a:cubicBezTo>
                    <a:pt x="8942" y="9628"/>
                    <a:pt x="9580" y="8937"/>
                    <a:pt x="9665" y="8937"/>
                  </a:cubicBezTo>
                  <a:lnTo>
                    <a:pt x="9079" y="8091"/>
                  </a:lnTo>
                  <a:cubicBezTo>
                    <a:pt x="9008" y="7886"/>
                    <a:pt x="8985" y="7957"/>
                    <a:pt x="8942" y="7836"/>
                  </a:cubicBezTo>
                  <a:cubicBezTo>
                    <a:pt x="8899" y="7714"/>
                    <a:pt x="9114" y="7387"/>
                    <a:pt x="9119" y="7195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699000" y="3348038"/>
              <a:ext cx="311150" cy="315912"/>
            </a:xfrm>
            <a:custGeom>
              <a:avLst/>
              <a:gdLst>
                <a:gd name="T0" fmla="*/ 2147483646 w 154"/>
                <a:gd name="T1" fmla="*/ 2147483646 h 154"/>
                <a:gd name="T2" fmla="*/ 2147483646 w 154"/>
                <a:gd name="T3" fmla="*/ 0 h 154"/>
                <a:gd name="T4" fmla="*/ 2147483646 w 154"/>
                <a:gd name="T5" fmla="*/ 0 h 154"/>
                <a:gd name="T6" fmla="*/ 2147483646 w 154"/>
                <a:gd name="T7" fmla="*/ 2147483646 h 154"/>
                <a:gd name="T8" fmla="*/ 2147483646 w 154"/>
                <a:gd name="T9" fmla="*/ 2147483646 h 154"/>
                <a:gd name="T10" fmla="*/ 2147483646 w 154"/>
                <a:gd name="T11" fmla="*/ 2147483646 h 154"/>
                <a:gd name="T12" fmla="*/ 2147483646 w 154"/>
                <a:gd name="T13" fmla="*/ 2147483646 h 154"/>
                <a:gd name="T14" fmla="*/ 2147483646 w 154"/>
                <a:gd name="T15" fmla="*/ 2147483646 h 154"/>
                <a:gd name="T16" fmla="*/ 2147483646 w 154"/>
                <a:gd name="T17" fmla="*/ 2147483646 h 154"/>
                <a:gd name="T18" fmla="*/ 2147483646 w 154"/>
                <a:gd name="T19" fmla="*/ 2147483646 h 154"/>
                <a:gd name="T20" fmla="*/ 2147483646 w 154"/>
                <a:gd name="T21" fmla="*/ 2147483646 h 154"/>
                <a:gd name="T22" fmla="*/ 0 w 154"/>
                <a:gd name="T23" fmla="*/ 2147483646 h 154"/>
                <a:gd name="T24" fmla="*/ 2147483646 w 154"/>
                <a:gd name="T25" fmla="*/ 2147483646 h 154"/>
                <a:gd name="T26" fmla="*/ 2147483646 w 154"/>
                <a:gd name="T27" fmla="*/ 2147483646 h 154"/>
                <a:gd name="T28" fmla="*/ 2147483646 w 154"/>
                <a:gd name="T29" fmla="*/ 2147483646 h 154"/>
                <a:gd name="T30" fmla="*/ 2147483646 w 154"/>
                <a:gd name="T31" fmla="*/ 2147483646 h 154"/>
                <a:gd name="T32" fmla="*/ 2147483646 w 154"/>
                <a:gd name="T33" fmla="*/ 2147483646 h 154"/>
                <a:gd name="T34" fmla="*/ 2147483646 w 154"/>
                <a:gd name="T35" fmla="*/ 2147483646 h 154"/>
                <a:gd name="T36" fmla="*/ 2147483646 w 154"/>
                <a:gd name="T37" fmla="*/ 2147483646 h 154"/>
                <a:gd name="T38" fmla="*/ 2147483646 w 154"/>
                <a:gd name="T39" fmla="*/ 2147483646 h 154"/>
                <a:gd name="T40" fmla="*/ 2147483646 w 154"/>
                <a:gd name="T41" fmla="*/ 2147483646 h 154"/>
                <a:gd name="T42" fmla="*/ 2147483646 w 154"/>
                <a:gd name="T43" fmla="*/ 2147483646 h 154"/>
                <a:gd name="T44" fmla="*/ 2147483646 w 154"/>
                <a:gd name="T45" fmla="*/ 2147483646 h 154"/>
                <a:gd name="T46" fmla="*/ 2147483646 w 154"/>
                <a:gd name="T47" fmla="*/ 2147483646 h 154"/>
                <a:gd name="T48" fmla="*/ 2147483646 w 154"/>
                <a:gd name="T49" fmla="*/ 2147483646 h 154"/>
                <a:gd name="T50" fmla="*/ 2147483646 w 154"/>
                <a:gd name="T51" fmla="*/ 2147483646 h 154"/>
                <a:gd name="T52" fmla="*/ 2147483646 w 154"/>
                <a:gd name="T53" fmla="*/ 2147483646 h 154"/>
                <a:gd name="T54" fmla="*/ 2147483646 w 154"/>
                <a:gd name="T55" fmla="*/ 2147483646 h 154"/>
                <a:gd name="T56" fmla="*/ 2147483646 w 154"/>
                <a:gd name="T57" fmla="*/ 2147483646 h 154"/>
                <a:gd name="T58" fmla="*/ 2147483646 w 154"/>
                <a:gd name="T59" fmla="*/ 2147483646 h 154"/>
                <a:gd name="T60" fmla="*/ 2147483646 w 154"/>
                <a:gd name="T61" fmla="*/ 2147483646 h 154"/>
                <a:gd name="T62" fmla="*/ 2147483646 w 154"/>
                <a:gd name="T63" fmla="*/ 2147483646 h 154"/>
                <a:gd name="T64" fmla="*/ 2147483646 w 154"/>
                <a:gd name="T65" fmla="*/ 2147483646 h 154"/>
                <a:gd name="T66" fmla="*/ 2147483646 w 154"/>
                <a:gd name="T67" fmla="*/ 2147483646 h 1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4" h="154">
                  <a:moveTo>
                    <a:pt x="87" y="4"/>
                  </a:moveTo>
                  <a:lnTo>
                    <a:pt x="71" y="0"/>
                  </a:lnTo>
                  <a:lnTo>
                    <a:pt x="54" y="0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37" y="8"/>
                  </a:lnTo>
                  <a:lnTo>
                    <a:pt x="25" y="12"/>
                  </a:lnTo>
                  <a:lnTo>
                    <a:pt x="21" y="8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4" y="25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2" y="54"/>
                  </a:lnTo>
                  <a:lnTo>
                    <a:pt x="21" y="45"/>
                  </a:lnTo>
                  <a:lnTo>
                    <a:pt x="42" y="54"/>
                  </a:lnTo>
                  <a:lnTo>
                    <a:pt x="54" y="78"/>
                  </a:lnTo>
                  <a:lnTo>
                    <a:pt x="67" y="95"/>
                  </a:lnTo>
                  <a:lnTo>
                    <a:pt x="96" y="112"/>
                  </a:lnTo>
                  <a:lnTo>
                    <a:pt x="114" y="126"/>
                  </a:lnTo>
                  <a:lnTo>
                    <a:pt x="106" y="154"/>
                  </a:lnTo>
                  <a:lnTo>
                    <a:pt x="133" y="133"/>
                  </a:lnTo>
                  <a:lnTo>
                    <a:pt x="133" y="120"/>
                  </a:lnTo>
                  <a:lnTo>
                    <a:pt x="146" y="124"/>
                  </a:lnTo>
                  <a:lnTo>
                    <a:pt x="154" y="124"/>
                  </a:lnTo>
                  <a:lnTo>
                    <a:pt x="133" y="104"/>
                  </a:lnTo>
                  <a:lnTo>
                    <a:pt x="117" y="91"/>
                  </a:lnTo>
                  <a:lnTo>
                    <a:pt x="104" y="87"/>
                  </a:lnTo>
                  <a:lnTo>
                    <a:pt x="87" y="58"/>
                  </a:lnTo>
                  <a:lnTo>
                    <a:pt x="79" y="41"/>
                  </a:lnTo>
                  <a:lnTo>
                    <a:pt x="83" y="25"/>
                  </a:lnTo>
                  <a:lnTo>
                    <a:pt x="87" y="25"/>
                  </a:lnTo>
                  <a:lnTo>
                    <a:pt x="87" y="16"/>
                  </a:lnTo>
                  <a:lnTo>
                    <a:pt x="87" y="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691063" y="3040063"/>
              <a:ext cx="200025" cy="292100"/>
            </a:xfrm>
            <a:custGeom>
              <a:avLst/>
              <a:gdLst>
                <a:gd name="T0" fmla="*/ 2147483646 w 10045"/>
                <a:gd name="T1" fmla="*/ 2147483646 h 10019"/>
                <a:gd name="T2" fmla="*/ 2147483646 w 10045"/>
                <a:gd name="T3" fmla="*/ 2147483646 h 10019"/>
                <a:gd name="T4" fmla="*/ 2147483646 w 10045"/>
                <a:gd name="T5" fmla="*/ 2147483646 h 10019"/>
                <a:gd name="T6" fmla="*/ 2147483646 w 10045"/>
                <a:gd name="T7" fmla="*/ 2147483646 h 10019"/>
                <a:gd name="T8" fmla="*/ 2147483646 w 10045"/>
                <a:gd name="T9" fmla="*/ 2147483646 h 10019"/>
                <a:gd name="T10" fmla="*/ 2147483646 w 10045"/>
                <a:gd name="T11" fmla="*/ 2147483646 h 10019"/>
                <a:gd name="T12" fmla="*/ 2147483646 w 10045"/>
                <a:gd name="T13" fmla="*/ 2147483646 h 10019"/>
                <a:gd name="T14" fmla="*/ 2147483646 w 10045"/>
                <a:gd name="T15" fmla="*/ 2147483646 h 10019"/>
                <a:gd name="T16" fmla="*/ 2147483646 w 10045"/>
                <a:gd name="T17" fmla="*/ 2147483646 h 10019"/>
                <a:gd name="T18" fmla="*/ 0 w 10045"/>
                <a:gd name="T19" fmla="*/ 2147483646 h 10019"/>
                <a:gd name="T20" fmla="*/ 2147483646 w 10045"/>
                <a:gd name="T21" fmla="*/ 2147483646 h 10019"/>
                <a:gd name="T22" fmla="*/ 2147483646 w 10045"/>
                <a:gd name="T23" fmla="*/ 2147483646 h 10019"/>
                <a:gd name="T24" fmla="*/ 2147483646 w 10045"/>
                <a:gd name="T25" fmla="*/ 2147483646 h 10019"/>
                <a:gd name="T26" fmla="*/ 2147483646 w 10045"/>
                <a:gd name="T27" fmla="*/ 2147483646 h 10019"/>
                <a:gd name="T28" fmla="*/ 2147483646 w 10045"/>
                <a:gd name="T29" fmla="*/ 2147483646 h 10019"/>
                <a:gd name="T30" fmla="*/ 2147483646 w 10045"/>
                <a:gd name="T31" fmla="*/ 2147483646 h 10019"/>
                <a:gd name="T32" fmla="*/ 2147483646 w 10045"/>
                <a:gd name="T33" fmla="*/ 2147483646 h 10019"/>
                <a:gd name="T34" fmla="*/ 2147483646 w 10045"/>
                <a:gd name="T35" fmla="*/ 2147483646 h 10019"/>
                <a:gd name="T36" fmla="*/ 2147483646 w 10045"/>
                <a:gd name="T37" fmla="*/ 2147483646 h 10019"/>
                <a:gd name="T38" fmla="*/ 2147483646 w 10045"/>
                <a:gd name="T39" fmla="*/ 2147483646 h 10019"/>
                <a:gd name="T40" fmla="*/ 2147483646 w 10045"/>
                <a:gd name="T41" fmla="*/ 2147483646 h 10019"/>
                <a:gd name="T42" fmla="*/ 2147483646 w 10045"/>
                <a:gd name="T43" fmla="*/ 2147483646 h 10019"/>
                <a:gd name="T44" fmla="*/ 2147483646 w 10045"/>
                <a:gd name="T45" fmla="*/ 2147483646 h 10019"/>
                <a:gd name="T46" fmla="*/ 2147483646 w 10045"/>
                <a:gd name="T47" fmla="*/ 2147483646 h 10019"/>
                <a:gd name="T48" fmla="*/ 2147483646 w 10045"/>
                <a:gd name="T49" fmla="*/ 2147483646 h 10019"/>
                <a:gd name="T50" fmla="*/ 2147483646 w 10045"/>
                <a:gd name="T51" fmla="*/ 2147483646 h 10019"/>
                <a:gd name="T52" fmla="*/ 2147483646 w 10045"/>
                <a:gd name="T53" fmla="*/ 2147483646 h 10019"/>
                <a:gd name="T54" fmla="*/ 2147483646 w 10045"/>
                <a:gd name="T55" fmla="*/ 2147483646 h 10019"/>
                <a:gd name="T56" fmla="*/ 2147483646 w 10045"/>
                <a:gd name="T57" fmla="*/ 2147483646 h 10019"/>
                <a:gd name="T58" fmla="*/ 2147483646 w 10045"/>
                <a:gd name="T59" fmla="*/ 2147483646 h 10019"/>
                <a:gd name="T60" fmla="*/ 2147483646 w 10045"/>
                <a:gd name="T61" fmla="*/ 2147483646 h 10019"/>
                <a:gd name="T62" fmla="*/ 2147483646 w 10045"/>
                <a:gd name="T63" fmla="*/ 2147483646 h 10019"/>
                <a:gd name="T64" fmla="*/ 2147483646 w 10045"/>
                <a:gd name="T65" fmla="*/ 2147483646 h 10019"/>
                <a:gd name="T66" fmla="*/ 2147483646 w 10045"/>
                <a:gd name="T67" fmla="*/ 2147483646 h 10019"/>
                <a:gd name="T68" fmla="*/ 2147483646 w 10045"/>
                <a:gd name="T69" fmla="*/ 2147483646 h 10019"/>
                <a:gd name="T70" fmla="*/ 2147483646 w 10045"/>
                <a:gd name="T71" fmla="*/ 2147483646 h 10019"/>
                <a:gd name="T72" fmla="*/ 2147483646 w 10045"/>
                <a:gd name="T73" fmla="*/ 2147483646 h 10019"/>
                <a:gd name="T74" fmla="*/ 2147483646 w 10045"/>
                <a:gd name="T75" fmla="*/ 2147483646 h 10019"/>
                <a:gd name="T76" fmla="*/ 2147483646 w 10045"/>
                <a:gd name="T77" fmla="*/ 2147483646 h 10019"/>
                <a:gd name="T78" fmla="*/ 2147483646 w 10045"/>
                <a:gd name="T79" fmla="*/ 2147483646 h 10019"/>
                <a:gd name="T80" fmla="*/ 2147483646 w 10045"/>
                <a:gd name="T81" fmla="*/ 2147483646 h 10019"/>
                <a:gd name="T82" fmla="*/ 2147483646 w 10045"/>
                <a:gd name="T83" fmla="*/ 2147483646 h 10019"/>
                <a:gd name="T84" fmla="*/ 2147483646 w 10045"/>
                <a:gd name="T85" fmla="*/ 2147483646 h 10019"/>
                <a:gd name="T86" fmla="*/ 2147483646 w 10045"/>
                <a:gd name="T87" fmla="*/ 2147483646 h 10019"/>
                <a:gd name="T88" fmla="*/ 2147483646 w 10045"/>
                <a:gd name="T89" fmla="*/ 2147483646 h 10019"/>
                <a:gd name="T90" fmla="*/ 2147483646 w 10045"/>
                <a:gd name="T91" fmla="*/ 2147483646 h 10019"/>
                <a:gd name="T92" fmla="*/ 2147483646 w 10045"/>
                <a:gd name="T93" fmla="*/ 2147483646 h 10019"/>
                <a:gd name="T94" fmla="*/ 2147483646 w 10045"/>
                <a:gd name="T95" fmla="*/ 2147483646 h 10019"/>
                <a:gd name="T96" fmla="*/ 2147483646 w 10045"/>
                <a:gd name="T97" fmla="*/ 2147483646 h 10019"/>
                <a:gd name="T98" fmla="*/ 2147483646 w 10045"/>
                <a:gd name="T99" fmla="*/ 2147483646 h 10019"/>
                <a:gd name="T100" fmla="*/ 2147483646 w 10045"/>
                <a:gd name="T101" fmla="*/ 2147483646 h 10019"/>
                <a:gd name="T102" fmla="*/ 2147483646 w 10045"/>
                <a:gd name="T103" fmla="*/ 0 h 10019"/>
                <a:gd name="T104" fmla="*/ 2147483646 w 10045"/>
                <a:gd name="T105" fmla="*/ 2147483646 h 10019"/>
                <a:gd name="T106" fmla="*/ 2147483646 w 10045"/>
                <a:gd name="T107" fmla="*/ 2147483646 h 10019"/>
                <a:gd name="T108" fmla="*/ 2147483646 w 10045"/>
                <a:gd name="T109" fmla="*/ 2147483646 h 10019"/>
                <a:gd name="T110" fmla="*/ 2147483646 w 10045"/>
                <a:gd name="T111" fmla="*/ 2147483646 h 10019"/>
                <a:gd name="T112" fmla="*/ 2147483646 w 10045"/>
                <a:gd name="T113" fmla="*/ 2147483646 h 10019"/>
                <a:gd name="T114" fmla="*/ 2147483646 w 10045"/>
                <a:gd name="T115" fmla="*/ 2147483646 h 10019"/>
                <a:gd name="T116" fmla="*/ 2147483646 w 10045"/>
                <a:gd name="T117" fmla="*/ 2147483646 h 10019"/>
                <a:gd name="T118" fmla="*/ 2147483646 w 10045"/>
                <a:gd name="T119" fmla="*/ 2147483646 h 100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045" h="10019">
                  <a:moveTo>
                    <a:pt x="1724" y="2609"/>
                  </a:moveTo>
                  <a:lnTo>
                    <a:pt x="1379" y="3132"/>
                  </a:lnTo>
                  <a:lnTo>
                    <a:pt x="1379" y="3915"/>
                  </a:lnTo>
                  <a:lnTo>
                    <a:pt x="690" y="4436"/>
                  </a:lnTo>
                  <a:lnTo>
                    <a:pt x="690" y="5219"/>
                  </a:lnTo>
                  <a:lnTo>
                    <a:pt x="345" y="5741"/>
                  </a:lnTo>
                  <a:lnTo>
                    <a:pt x="690" y="6263"/>
                  </a:lnTo>
                  <a:lnTo>
                    <a:pt x="345" y="6786"/>
                  </a:lnTo>
                  <a:lnTo>
                    <a:pt x="0" y="7306"/>
                  </a:lnTo>
                  <a:lnTo>
                    <a:pt x="1034" y="7568"/>
                  </a:lnTo>
                  <a:lnTo>
                    <a:pt x="1724" y="7829"/>
                  </a:lnTo>
                  <a:cubicBezTo>
                    <a:pt x="2069" y="7916"/>
                    <a:pt x="2675" y="8005"/>
                    <a:pt x="2759" y="8090"/>
                  </a:cubicBezTo>
                  <a:cubicBezTo>
                    <a:pt x="2843" y="8175"/>
                    <a:pt x="2382" y="8117"/>
                    <a:pt x="2230" y="8339"/>
                  </a:cubicBezTo>
                  <a:cubicBezTo>
                    <a:pt x="2078" y="8560"/>
                    <a:pt x="1874" y="9189"/>
                    <a:pt x="1848" y="9422"/>
                  </a:cubicBezTo>
                  <a:cubicBezTo>
                    <a:pt x="1822" y="9656"/>
                    <a:pt x="1806" y="9700"/>
                    <a:pt x="2073" y="9738"/>
                  </a:cubicBezTo>
                  <a:cubicBezTo>
                    <a:pt x="2340" y="9777"/>
                    <a:pt x="3104" y="9626"/>
                    <a:pt x="3448" y="9656"/>
                  </a:cubicBezTo>
                  <a:cubicBezTo>
                    <a:pt x="3792" y="9686"/>
                    <a:pt x="3969" y="9858"/>
                    <a:pt x="4138" y="9917"/>
                  </a:cubicBezTo>
                  <a:cubicBezTo>
                    <a:pt x="4307" y="9976"/>
                    <a:pt x="4368" y="9999"/>
                    <a:pt x="4463" y="10013"/>
                  </a:cubicBezTo>
                  <a:cubicBezTo>
                    <a:pt x="4558" y="10027"/>
                    <a:pt x="4532" y="10015"/>
                    <a:pt x="4708" y="9999"/>
                  </a:cubicBezTo>
                  <a:cubicBezTo>
                    <a:pt x="4884" y="9983"/>
                    <a:pt x="5267" y="9931"/>
                    <a:pt x="5517" y="9917"/>
                  </a:cubicBezTo>
                  <a:cubicBezTo>
                    <a:pt x="5767" y="9903"/>
                    <a:pt x="5977" y="9917"/>
                    <a:pt x="6207" y="9917"/>
                  </a:cubicBezTo>
                  <a:cubicBezTo>
                    <a:pt x="6667" y="9830"/>
                    <a:pt x="7228" y="9704"/>
                    <a:pt x="7586" y="9656"/>
                  </a:cubicBezTo>
                  <a:cubicBezTo>
                    <a:pt x="7944" y="9608"/>
                    <a:pt x="8185" y="9677"/>
                    <a:pt x="8353" y="9629"/>
                  </a:cubicBezTo>
                  <a:cubicBezTo>
                    <a:pt x="8521" y="9581"/>
                    <a:pt x="8604" y="9494"/>
                    <a:pt x="8597" y="9368"/>
                  </a:cubicBezTo>
                  <a:cubicBezTo>
                    <a:pt x="8590" y="9242"/>
                    <a:pt x="8278" y="8989"/>
                    <a:pt x="8312" y="8872"/>
                  </a:cubicBezTo>
                  <a:cubicBezTo>
                    <a:pt x="8346" y="8755"/>
                    <a:pt x="8653" y="8734"/>
                    <a:pt x="8802" y="8668"/>
                  </a:cubicBezTo>
                  <a:cubicBezTo>
                    <a:pt x="8951" y="8602"/>
                    <a:pt x="9106" y="8518"/>
                    <a:pt x="9207" y="8474"/>
                  </a:cubicBezTo>
                  <a:cubicBezTo>
                    <a:pt x="9308" y="8430"/>
                    <a:pt x="9462" y="8479"/>
                    <a:pt x="9408" y="8406"/>
                  </a:cubicBezTo>
                  <a:cubicBezTo>
                    <a:pt x="9354" y="8333"/>
                    <a:pt x="9101" y="8223"/>
                    <a:pt x="8882" y="8035"/>
                  </a:cubicBezTo>
                  <a:cubicBezTo>
                    <a:pt x="8663" y="7847"/>
                    <a:pt x="8352" y="7492"/>
                    <a:pt x="8092" y="7279"/>
                  </a:cubicBezTo>
                  <a:cubicBezTo>
                    <a:pt x="7832" y="7066"/>
                    <a:pt x="7487" y="6889"/>
                    <a:pt x="7321" y="6759"/>
                  </a:cubicBezTo>
                  <a:cubicBezTo>
                    <a:pt x="7155" y="6629"/>
                    <a:pt x="7054" y="6580"/>
                    <a:pt x="7098" y="6497"/>
                  </a:cubicBezTo>
                  <a:cubicBezTo>
                    <a:pt x="7142" y="6414"/>
                    <a:pt x="7390" y="6345"/>
                    <a:pt x="7586" y="6263"/>
                  </a:cubicBezTo>
                  <a:cubicBezTo>
                    <a:pt x="7782" y="6181"/>
                    <a:pt x="8026" y="6082"/>
                    <a:pt x="8276" y="6002"/>
                  </a:cubicBezTo>
                  <a:cubicBezTo>
                    <a:pt x="8526" y="5922"/>
                    <a:pt x="8900" y="5853"/>
                    <a:pt x="9086" y="5782"/>
                  </a:cubicBezTo>
                  <a:cubicBezTo>
                    <a:pt x="9272" y="5711"/>
                    <a:pt x="9238" y="5584"/>
                    <a:pt x="9390" y="5577"/>
                  </a:cubicBezTo>
                  <a:cubicBezTo>
                    <a:pt x="9542" y="5570"/>
                    <a:pt x="9898" y="5757"/>
                    <a:pt x="10000" y="5741"/>
                  </a:cubicBezTo>
                  <a:cubicBezTo>
                    <a:pt x="10102" y="5725"/>
                    <a:pt x="10000" y="5568"/>
                    <a:pt x="10000" y="5481"/>
                  </a:cubicBezTo>
                  <a:lnTo>
                    <a:pt x="10000" y="4697"/>
                  </a:lnTo>
                  <a:cubicBezTo>
                    <a:pt x="9655" y="4697"/>
                    <a:pt x="9655" y="3654"/>
                    <a:pt x="9655" y="3654"/>
                  </a:cubicBezTo>
                  <a:lnTo>
                    <a:pt x="9655" y="2871"/>
                  </a:lnTo>
                  <a:lnTo>
                    <a:pt x="9655" y="2609"/>
                  </a:lnTo>
                  <a:lnTo>
                    <a:pt x="9310" y="1827"/>
                  </a:lnTo>
                  <a:lnTo>
                    <a:pt x="9310" y="1305"/>
                  </a:lnTo>
                  <a:lnTo>
                    <a:pt x="7931" y="783"/>
                  </a:lnTo>
                  <a:lnTo>
                    <a:pt x="6552" y="1305"/>
                  </a:lnTo>
                  <a:cubicBezTo>
                    <a:pt x="6552" y="1305"/>
                    <a:pt x="6207" y="1305"/>
                    <a:pt x="5862" y="1044"/>
                  </a:cubicBezTo>
                  <a:lnTo>
                    <a:pt x="5862" y="522"/>
                  </a:lnTo>
                  <a:lnTo>
                    <a:pt x="4828" y="261"/>
                  </a:lnTo>
                  <a:lnTo>
                    <a:pt x="4138" y="0"/>
                  </a:lnTo>
                  <a:lnTo>
                    <a:pt x="3793" y="261"/>
                  </a:lnTo>
                  <a:lnTo>
                    <a:pt x="3448" y="1305"/>
                  </a:lnTo>
                  <a:lnTo>
                    <a:pt x="3103" y="1827"/>
                  </a:lnTo>
                  <a:lnTo>
                    <a:pt x="2414" y="1827"/>
                  </a:lnTo>
                  <a:lnTo>
                    <a:pt x="1724" y="1827"/>
                  </a:lnTo>
                  <a:lnTo>
                    <a:pt x="1724" y="2088"/>
                  </a:lnTo>
                  <a:lnTo>
                    <a:pt x="1724" y="260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4665663" y="3100388"/>
              <a:ext cx="76200" cy="101600"/>
            </a:xfrm>
            <a:custGeom>
              <a:avLst/>
              <a:gdLst>
                <a:gd name="T0" fmla="*/ 2147483646 w 66"/>
                <a:gd name="T1" fmla="*/ 2147483646 h 90"/>
                <a:gd name="T2" fmla="*/ 2147483646 w 66"/>
                <a:gd name="T3" fmla="*/ 2147483646 h 90"/>
                <a:gd name="T4" fmla="*/ 2147483646 w 66"/>
                <a:gd name="T5" fmla="*/ 2147483646 h 90"/>
                <a:gd name="T6" fmla="*/ 2147483646 w 66"/>
                <a:gd name="T7" fmla="*/ 2147483646 h 90"/>
                <a:gd name="T8" fmla="*/ 2147483646 w 66"/>
                <a:gd name="T9" fmla="*/ 2147483646 h 90"/>
                <a:gd name="T10" fmla="*/ 2147483646 w 66"/>
                <a:gd name="T11" fmla="*/ 2147483646 h 90"/>
                <a:gd name="T12" fmla="*/ 2147483646 w 66"/>
                <a:gd name="T13" fmla="*/ 2147483646 h 90"/>
                <a:gd name="T14" fmla="*/ 2147483646 w 66"/>
                <a:gd name="T15" fmla="*/ 2147483646 h 90"/>
                <a:gd name="T16" fmla="*/ 2147483646 w 66"/>
                <a:gd name="T17" fmla="*/ 2147483646 h 90"/>
                <a:gd name="T18" fmla="*/ 2147483646 w 66"/>
                <a:gd name="T19" fmla="*/ 2147483646 h 90"/>
                <a:gd name="T20" fmla="*/ 2147483646 w 66"/>
                <a:gd name="T21" fmla="*/ 0 h 90"/>
                <a:gd name="T22" fmla="*/ 2147483646 w 66"/>
                <a:gd name="T23" fmla="*/ 2147483646 h 90"/>
                <a:gd name="T24" fmla="*/ 2147483646 w 66"/>
                <a:gd name="T25" fmla="*/ 2147483646 h 90"/>
                <a:gd name="T26" fmla="*/ 2147483646 w 66"/>
                <a:gd name="T27" fmla="*/ 2147483646 h 90"/>
                <a:gd name="T28" fmla="*/ 2147483646 w 66"/>
                <a:gd name="T29" fmla="*/ 2147483646 h 90"/>
                <a:gd name="T30" fmla="*/ 2147483646 w 66"/>
                <a:gd name="T31" fmla="*/ 2147483646 h 90"/>
                <a:gd name="T32" fmla="*/ 0 w 66"/>
                <a:gd name="T33" fmla="*/ 2147483646 h 90"/>
                <a:gd name="T34" fmla="*/ 2147483646 w 66"/>
                <a:gd name="T35" fmla="*/ 2147483646 h 90"/>
                <a:gd name="T36" fmla="*/ 2147483646 w 66"/>
                <a:gd name="T37" fmla="*/ 2147483646 h 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0">
                  <a:moveTo>
                    <a:pt x="18" y="72"/>
                  </a:moveTo>
                  <a:lnTo>
                    <a:pt x="30" y="78"/>
                  </a:lnTo>
                  <a:lnTo>
                    <a:pt x="36" y="84"/>
                  </a:lnTo>
                  <a:lnTo>
                    <a:pt x="42" y="90"/>
                  </a:lnTo>
                  <a:lnTo>
                    <a:pt x="48" y="78"/>
                  </a:lnTo>
                  <a:lnTo>
                    <a:pt x="48" y="60"/>
                  </a:lnTo>
                  <a:lnTo>
                    <a:pt x="60" y="48"/>
                  </a:lnTo>
                  <a:lnTo>
                    <a:pt x="60" y="30"/>
                  </a:lnTo>
                  <a:lnTo>
                    <a:pt x="66" y="18"/>
                  </a:lnTo>
                  <a:lnTo>
                    <a:pt x="66" y="6"/>
                  </a:lnTo>
                  <a:lnTo>
                    <a:pt x="66" y="0"/>
                  </a:lnTo>
                  <a:lnTo>
                    <a:pt x="54" y="6"/>
                  </a:lnTo>
                  <a:lnTo>
                    <a:pt x="36" y="12"/>
                  </a:lnTo>
                  <a:lnTo>
                    <a:pt x="36" y="30"/>
                  </a:lnTo>
                  <a:lnTo>
                    <a:pt x="24" y="18"/>
                  </a:lnTo>
                  <a:lnTo>
                    <a:pt x="12" y="54"/>
                  </a:lnTo>
                  <a:lnTo>
                    <a:pt x="0" y="66"/>
                  </a:lnTo>
                  <a:lnTo>
                    <a:pt x="6" y="72"/>
                  </a:lnTo>
                  <a:lnTo>
                    <a:pt x="18" y="7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 rot="20966185">
              <a:off x="5046663" y="3533775"/>
              <a:ext cx="158750" cy="163513"/>
            </a:xfrm>
            <a:custGeom>
              <a:avLst/>
              <a:gdLst>
                <a:gd name="T0" fmla="*/ 2147483646 w 9874"/>
                <a:gd name="T1" fmla="*/ 2147483646 h 10000"/>
                <a:gd name="T2" fmla="*/ 2147483646 w 9874"/>
                <a:gd name="T3" fmla="*/ 2147483646 h 10000"/>
                <a:gd name="T4" fmla="*/ 2147483646 w 9874"/>
                <a:gd name="T5" fmla="*/ 2147483646 h 10000"/>
                <a:gd name="T6" fmla="*/ 2147483646 w 9874"/>
                <a:gd name="T7" fmla="*/ 0 h 10000"/>
                <a:gd name="T8" fmla="*/ 2147483646 w 9874"/>
                <a:gd name="T9" fmla="*/ 2147483646 h 10000"/>
                <a:gd name="T10" fmla="*/ 2147483646 w 9874"/>
                <a:gd name="T11" fmla="*/ 2147483646 h 10000"/>
                <a:gd name="T12" fmla="*/ 2147483646 w 9874"/>
                <a:gd name="T13" fmla="*/ 2147483646 h 10000"/>
                <a:gd name="T14" fmla="*/ 2147483646 w 9874"/>
                <a:gd name="T15" fmla="*/ 2147483646 h 10000"/>
                <a:gd name="T16" fmla="*/ 2147483646 w 9874"/>
                <a:gd name="T17" fmla="*/ 2147483646 h 10000"/>
                <a:gd name="T18" fmla="*/ 0 w 9874"/>
                <a:gd name="T19" fmla="*/ 2147483646 h 10000"/>
                <a:gd name="T20" fmla="*/ 2147483646 w 9874"/>
                <a:gd name="T21" fmla="*/ 2147483646 h 10000"/>
                <a:gd name="T22" fmla="*/ 2147483646 w 9874"/>
                <a:gd name="T23" fmla="*/ 2147483646 h 10000"/>
                <a:gd name="T24" fmla="*/ 2147483646 w 9874"/>
                <a:gd name="T25" fmla="*/ 2147483646 h 10000"/>
                <a:gd name="T26" fmla="*/ 2147483646 w 9874"/>
                <a:gd name="T27" fmla="*/ 2147483646 h 10000"/>
                <a:gd name="T28" fmla="*/ 2147483646 w 9874"/>
                <a:gd name="T29" fmla="*/ 2147483646 h 10000"/>
                <a:gd name="T30" fmla="*/ 2147483646 w 9874"/>
                <a:gd name="T31" fmla="*/ 2147483646 h 10000"/>
                <a:gd name="T32" fmla="*/ 2147483646 w 9874"/>
                <a:gd name="T33" fmla="*/ 2147483646 h 10000"/>
                <a:gd name="T34" fmla="*/ 2147483646 w 9874"/>
                <a:gd name="T35" fmla="*/ 2147483646 h 10000"/>
                <a:gd name="T36" fmla="*/ 2147483646 w 9874"/>
                <a:gd name="T37" fmla="*/ 2147483646 h 10000"/>
                <a:gd name="T38" fmla="*/ 2147483646 w 9874"/>
                <a:gd name="T39" fmla="*/ 2147483646 h 10000"/>
                <a:gd name="T40" fmla="*/ 2147483646 w 9874"/>
                <a:gd name="T41" fmla="*/ 2147483646 h 10000"/>
                <a:gd name="T42" fmla="*/ 2147483646 w 9874"/>
                <a:gd name="T43" fmla="*/ 2147483646 h 10000"/>
                <a:gd name="T44" fmla="*/ 2147483646 w 9874"/>
                <a:gd name="T45" fmla="*/ 2147483646 h 10000"/>
                <a:gd name="T46" fmla="*/ 2147483646 w 9874"/>
                <a:gd name="T47" fmla="*/ 2147483646 h 10000"/>
                <a:gd name="T48" fmla="*/ 2147483646 w 9874"/>
                <a:gd name="T49" fmla="*/ 2147483646 h 10000"/>
                <a:gd name="T50" fmla="*/ 2147483646 w 9874"/>
                <a:gd name="T51" fmla="*/ 2147483646 h 100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874" h="10000">
                  <a:moveTo>
                    <a:pt x="9677" y="735"/>
                  </a:moveTo>
                  <a:lnTo>
                    <a:pt x="9874" y="489"/>
                  </a:lnTo>
                  <a:lnTo>
                    <a:pt x="9223" y="488"/>
                  </a:lnTo>
                  <a:lnTo>
                    <a:pt x="8813" y="0"/>
                  </a:lnTo>
                  <a:lnTo>
                    <a:pt x="5802" y="299"/>
                  </a:lnTo>
                  <a:lnTo>
                    <a:pt x="3889" y="1094"/>
                  </a:lnTo>
                  <a:lnTo>
                    <a:pt x="1667" y="1588"/>
                  </a:lnTo>
                  <a:lnTo>
                    <a:pt x="1667" y="2083"/>
                  </a:lnTo>
                  <a:lnTo>
                    <a:pt x="1111" y="3073"/>
                  </a:lnTo>
                  <a:lnTo>
                    <a:pt x="0" y="4062"/>
                  </a:lnTo>
                  <a:lnTo>
                    <a:pt x="1111" y="5547"/>
                  </a:lnTo>
                  <a:lnTo>
                    <a:pt x="3333" y="6042"/>
                  </a:lnTo>
                  <a:lnTo>
                    <a:pt x="2222" y="7031"/>
                  </a:lnTo>
                  <a:lnTo>
                    <a:pt x="2222" y="9010"/>
                  </a:lnTo>
                  <a:lnTo>
                    <a:pt x="4445" y="10000"/>
                  </a:lnTo>
                  <a:lnTo>
                    <a:pt x="5555" y="9010"/>
                  </a:lnTo>
                  <a:lnTo>
                    <a:pt x="5555" y="8021"/>
                  </a:lnTo>
                  <a:lnTo>
                    <a:pt x="7777" y="7031"/>
                  </a:lnTo>
                  <a:lnTo>
                    <a:pt x="5555" y="5052"/>
                  </a:lnTo>
                  <a:lnTo>
                    <a:pt x="5555" y="4062"/>
                  </a:lnTo>
                  <a:lnTo>
                    <a:pt x="4445" y="2578"/>
                  </a:lnTo>
                  <a:lnTo>
                    <a:pt x="7777" y="2083"/>
                  </a:lnTo>
                  <a:lnTo>
                    <a:pt x="9152" y="1778"/>
                  </a:lnTo>
                  <a:lnTo>
                    <a:pt x="9179" y="1136"/>
                  </a:lnTo>
                  <a:lnTo>
                    <a:pt x="9413" y="901"/>
                  </a:lnTo>
                  <a:lnTo>
                    <a:pt x="9677" y="73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5037138" y="3279775"/>
              <a:ext cx="204787" cy="168275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0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14773608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00" h="10000">
                  <a:moveTo>
                    <a:pt x="8952" y="4746"/>
                  </a:moveTo>
                  <a:cubicBezTo>
                    <a:pt x="8952" y="4746"/>
                    <a:pt x="9789" y="4438"/>
                    <a:pt x="9789" y="4036"/>
                  </a:cubicBezTo>
                  <a:cubicBezTo>
                    <a:pt x="10125" y="3229"/>
                    <a:pt x="10054" y="3000"/>
                    <a:pt x="9628" y="2328"/>
                  </a:cubicBezTo>
                  <a:cubicBezTo>
                    <a:pt x="9201" y="1655"/>
                    <a:pt x="8028" y="776"/>
                    <a:pt x="7229" y="0"/>
                  </a:cubicBezTo>
                  <a:cubicBezTo>
                    <a:pt x="6677" y="239"/>
                    <a:pt x="6358" y="529"/>
                    <a:pt x="5576" y="715"/>
                  </a:cubicBezTo>
                  <a:cubicBezTo>
                    <a:pt x="4794" y="901"/>
                    <a:pt x="3551" y="983"/>
                    <a:pt x="2539" y="1118"/>
                  </a:cubicBezTo>
                  <a:lnTo>
                    <a:pt x="2201" y="715"/>
                  </a:lnTo>
                  <a:lnTo>
                    <a:pt x="1188" y="2730"/>
                  </a:lnTo>
                  <a:cubicBezTo>
                    <a:pt x="963" y="3268"/>
                    <a:pt x="631" y="4031"/>
                    <a:pt x="513" y="4343"/>
                  </a:cubicBezTo>
                  <a:cubicBezTo>
                    <a:pt x="396" y="4654"/>
                    <a:pt x="496" y="4524"/>
                    <a:pt x="482" y="4603"/>
                  </a:cubicBezTo>
                  <a:cubicBezTo>
                    <a:pt x="467" y="4681"/>
                    <a:pt x="503" y="4723"/>
                    <a:pt x="422" y="4817"/>
                  </a:cubicBezTo>
                  <a:cubicBezTo>
                    <a:pt x="342" y="4911"/>
                    <a:pt x="-28" y="5153"/>
                    <a:pt x="2" y="5165"/>
                  </a:cubicBezTo>
                  <a:cubicBezTo>
                    <a:pt x="871" y="6361"/>
                    <a:pt x="1309" y="7628"/>
                    <a:pt x="1789" y="8230"/>
                  </a:cubicBezTo>
                  <a:cubicBezTo>
                    <a:pt x="2266" y="8832"/>
                    <a:pt x="2645" y="8558"/>
                    <a:pt x="2875" y="8776"/>
                  </a:cubicBezTo>
                  <a:cubicBezTo>
                    <a:pt x="3105" y="8994"/>
                    <a:pt x="2722" y="9336"/>
                    <a:pt x="3174" y="9539"/>
                  </a:cubicBezTo>
                  <a:cubicBezTo>
                    <a:pt x="3626" y="9742"/>
                    <a:pt x="4682" y="10053"/>
                    <a:pt x="5588" y="9993"/>
                  </a:cubicBezTo>
                  <a:cubicBezTo>
                    <a:pt x="6494" y="9933"/>
                    <a:pt x="8055" y="9717"/>
                    <a:pt x="8615" y="9179"/>
                  </a:cubicBezTo>
                  <a:cubicBezTo>
                    <a:pt x="9175" y="8641"/>
                    <a:pt x="8840" y="7567"/>
                    <a:pt x="8952" y="6761"/>
                  </a:cubicBezTo>
                  <a:lnTo>
                    <a:pt x="9628" y="6358"/>
                  </a:lnTo>
                  <a:cubicBezTo>
                    <a:pt x="9591" y="6168"/>
                    <a:pt x="9555" y="5977"/>
                    <a:pt x="9518" y="5787"/>
                  </a:cubicBezTo>
                  <a:cubicBezTo>
                    <a:pt x="9629" y="5384"/>
                    <a:pt x="8840" y="5149"/>
                    <a:pt x="8952" y="474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830763" y="3201988"/>
              <a:ext cx="158750" cy="82550"/>
            </a:xfrm>
            <a:custGeom>
              <a:avLst/>
              <a:gdLst>
                <a:gd name="T0" fmla="*/ 2147483646 w 10569"/>
                <a:gd name="T1" fmla="*/ 1784266055 h 10092"/>
                <a:gd name="T2" fmla="*/ 2147483646 w 10569"/>
                <a:gd name="T3" fmla="*/ 1003710399 h 10092"/>
                <a:gd name="T4" fmla="*/ 2147483646 w 10569"/>
                <a:gd name="T5" fmla="*/ 502000758 h 10092"/>
                <a:gd name="T6" fmla="*/ 2147483646 w 10569"/>
                <a:gd name="T7" fmla="*/ 0 h 10092"/>
                <a:gd name="T8" fmla="*/ 2147483646 w 10569"/>
                <a:gd name="T9" fmla="*/ 250834547 h 10092"/>
                <a:gd name="T10" fmla="*/ 2147483646 w 10569"/>
                <a:gd name="T11" fmla="*/ 0 h 10092"/>
                <a:gd name="T12" fmla="*/ 2147483646 w 10569"/>
                <a:gd name="T13" fmla="*/ 250834547 h 10092"/>
                <a:gd name="T14" fmla="*/ 2147483646 w 10569"/>
                <a:gd name="T15" fmla="*/ 502000758 h 10092"/>
                <a:gd name="T16" fmla="*/ 2147483646 w 10569"/>
                <a:gd name="T17" fmla="*/ 752875852 h 10092"/>
                <a:gd name="T18" fmla="*/ 126895188 w 10569"/>
                <a:gd name="T19" fmla="*/ 1003710399 h 10092"/>
                <a:gd name="T20" fmla="*/ 2147483646 w 10569"/>
                <a:gd name="T21" fmla="*/ 1342794782 h 10092"/>
                <a:gd name="T22" fmla="*/ 2147483646 w 10569"/>
                <a:gd name="T23" fmla="*/ 1800525632 h 10092"/>
                <a:gd name="T24" fmla="*/ 2147483646 w 10569"/>
                <a:gd name="T25" fmla="*/ 2147483646 h 10092"/>
                <a:gd name="T26" fmla="*/ 2147483646 w 10569"/>
                <a:gd name="T27" fmla="*/ 2147483646 h 10092"/>
                <a:gd name="T28" fmla="*/ 2147483646 w 10569"/>
                <a:gd name="T29" fmla="*/ 2147483646 h 10092"/>
                <a:gd name="T30" fmla="*/ 2147483646 w 10569"/>
                <a:gd name="T31" fmla="*/ 2147483646 h 10092"/>
                <a:gd name="T32" fmla="*/ 2147483646 w 10569"/>
                <a:gd name="T33" fmla="*/ 2147483646 h 10092"/>
                <a:gd name="T34" fmla="*/ 2147483646 w 10569"/>
                <a:gd name="T35" fmla="*/ 2147483646 h 10092"/>
                <a:gd name="T36" fmla="*/ 2147483646 w 10569"/>
                <a:gd name="T37" fmla="*/ 2147483646 h 10092"/>
                <a:gd name="T38" fmla="*/ 2147483646 w 10569"/>
                <a:gd name="T39" fmla="*/ 2147483646 h 10092"/>
                <a:gd name="T40" fmla="*/ 2147483646 w 10569"/>
                <a:gd name="T41" fmla="*/ 2147483646 h 10092"/>
                <a:gd name="T42" fmla="*/ 2147483646 w 10569"/>
                <a:gd name="T43" fmla="*/ 2147483646 h 10092"/>
                <a:gd name="T44" fmla="*/ 2147483646 w 10569"/>
                <a:gd name="T45" fmla="*/ 2147483646 h 100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569" h="10092">
                  <a:moveTo>
                    <a:pt x="10569" y="5925"/>
                  </a:moveTo>
                  <a:cubicBezTo>
                    <a:pt x="10249" y="5077"/>
                    <a:pt x="8682" y="4197"/>
                    <a:pt x="7738" y="3333"/>
                  </a:cubicBezTo>
                  <a:lnTo>
                    <a:pt x="5920" y="1667"/>
                  </a:lnTo>
                  <a:lnTo>
                    <a:pt x="4102" y="0"/>
                  </a:lnTo>
                  <a:lnTo>
                    <a:pt x="4102" y="833"/>
                  </a:lnTo>
                  <a:lnTo>
                    <a:pt x="3193" y="0"/>
                  </a:lnTo>
                  <a:lnTo>
                    <a:pt x="2738" y="833"/>
                  </a:lnTo>
                  <a:lnTo>
                    <a:pt x="1829" y="1667"/>
                  </a:lnTo>
                  <a:lnTo>
                    <a:pt x="920" y="2500"/>
                  </a:lnTo>
                  <a:cubicBezTo>
                    <a:pt x="617" y="2778"/>
                    <a:pt x="87" y="3007"/>
                    <a:pt x="11" y="3333"/>
                  </a:cubicBezTo>
                  <a:cubicBezTo>
                    <a:pt x="-65" y="3659"/>
                    <a:pt x="248" y="4018"/>
                    <a:pt x="466" y="4459"/>
                  </a:cubicBezTo>
                  <a:cubicBezTo>
                    <a:pt x="684" y="4900"/>
                    <a:pt x="1019" y="5333"/>
                    <a:pt x="1322" y="5979"/>
                  </a:cubicBezTo>
                  <a:cubicBezTo>
                    <a:pt x="1625" y="6625"/>
                    <a:pt x="2048" y="7802"/>
                    <a:pt x="2284" y="8333"/>
                  </a:cubicBezTo>
                  <a:cubicBezTo>
                    <a:pt x="2520" y="8864"/>
                    <a:pt x="2583" y="8874"/>
                    <a:pt x="2738" y="9167"/>
                  </a:cubicBezTo>
                  <a:cubicBezTo>
                    <a:pt x="2893" y="9460"/>
                    <a:pt x="3217" y="10092"/>
                    <a:pt x="3217" y="10092"/>
                  </a:cubicBezTo>
                  <a:cubicBezTo>
                    <a:pt x="4581" y="10092"/>
                    <a:pt x="4900" y="9994"/>
                    <a:pt x="4900" y="9994"/>
                  </a:cubicBezTo>
                  <a:cubicBezTo>
                    <a:pt x="4785" y="9440"/>
                    <a:pt x="5654" y="9714"/>
                    <a:pt x="5539" y="9160"/>
                  </a:cubicBezTo>
                  <a:cubicBezTo>
                    <a:pt x="5853" y="9260"/>
                    <a:pt x="6250" y="9364"/>
                    <a:pt x="6402" y="9410"/>
                  </a:cubicBezTo>
                  <a:cubicBezTo>
                    <a:pt x="6554" y="9456"/>
                    <a:pt x="6377" y="9434"/>
                    <a:pt x="6453" y="9434"/>
                  </a:cubicBezTo>
                  <a:cubicBezTo>
                    <a:pt x="6529" y="9434"/>
                    <a:pt x="6505" y="9504"/>
                    <a:pt x="6723" y="9605"/>
                  </a:cubicBezTo>
                  <a:cubicBezTo>
                    <a:pt x="6941" y="9707"/>
                    <a:pt x="7421" y="10085"/>
                    <a:pt x="7759" y="10043"/>
                  </a:cubicBezTo>
                  <a:cubicBezTo>
                    <a:pt x="8097" y="10001"/>
                    <a:pt x="8436" y="9626"/>
                    <a:pt x="8753" y="9355"/>
                  </a:cubicBezTo>
                  <a:cubicBezTo>
                    <a:pt x="9070" y="9084"/>
                    <a:pt x="8347" y="9964"/>
                    <a:pt x="10391" y="9757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943475" y="3287713"/>
              <a:ext cx="138113" cy="95250"/>
            </a:xfrm>
            <a:custGeom>
              <a:avLst/>
              <a:gdLst>
                <a:gd name="T0" fmla="*/ 2147483646 w 9980"/>
                <a:gd name="T1" fmla="*/ 0 h 10000"/>
                <a:gd name="T2" fmla="*/ 2147483646 w 9980"/>
                <a:gd name="T3" fmla="*/ 1146309471 h 10000"/>
                <a:gd name="T4" fmla="*/ 2147483646 w 9980"/>
                <a:gd name="T5" fmla="*/ 1665489132 h 10000"/>
                <a:gd name="T6" fmla="*/ 2147483646 w 9980"/>
                <a:gd name="T7" fmla="*/ 2147483646 h 10000"/>
                <a:gd name="T8" fmla="*/ 2147483646 w 9980"/>
                <a:gd name="T9" fmla="*/ 1996026625 h 10000"/>
                <a:gd name="T10" fmla="*/ 2147483646 w 9980"/>
                <a:gd name="T11" fmla="*/ 1665489132 h 10000"/>
                <a:gd name="T12" fmla="*/ 2147483646 w 9980"/>
                <a:gd name="T13" fmla="*/ 2147483646 h 10000"/>
                <a:gd name="T14" fmla="*/ 579158307 w 9980"/>
                <a:gd name="T15" fmla="*/ 2147483646 h 10000"/>
                <a:gd name="T16" fmla="*/ 155334902 w 9980"/>
                <a:gd name="T17" fmla="*/ 2147483646 h 10000"/>
                <a:gd name="T18" fmla="*/ 2147483646 w 9980"/>
                <a:gd name="T19" fmla="*/ 2147483646 h 10000"/>
                <a:gd name="T20" fmla="*/ 2147483646 w 9980"/>
                <a:gd name="T21" fmla="*/ 2147483646 h 10000"/>
                <a:gd name="T22" fmla="*/ 2147483646 w 9980"/>
                <a:gd name="T23" fmla="*/ 2147483646 h 10000"/>
                <a:gd name="T24" fmla="*/ 2147483646 w 9980"/>
                <a:gd name="T25" fmla="*/ 2147483646 h 10000"/>
                <a:gd name="T26" fmla="*/ 2147483646 w 9980"/>
                <a:gd name="T27" fmla="*/ 2147483646 h 10000"/>
                <a:gd name="T28" fmla="*/ 2147483646 w 9980"/>
                <a:gd name="T29" fmla="*/ 2147483646 h 10000"/>
                <a:gd name="T30" fmla="*/ 2147483646 w 9980"/>
                <a:gd name="T31" fmla="*/ 2147483646 h 10000"/>
                <a:gd name="T32" fmla="*/ 2147483646 w 9980"/>
                <a:gd name="T33" fmla="*/ 2147483646 h 10000"/>
                <a:gd name="T34" fmla="*/ 2147483646 w 9980"/>
                <a:gd name="T35" fmla="*/ 1146309471 h 10000"/>
                <a:gd name="T36" fmla="*/ 2147483646 w 9980"/>
                <a:gd name="T37" fmla="*/ 94320627 h 10000"/>
                <a:gd name="T38" fmla="*/ 2147483646 w 9980"/>
                <a:gd name="T39" fmla="*/ 250572289 h 10000"/>
                <a:gd name="T40" fmla="*/ 2147483646 w 9980"/>
                <a:gd name="T41" fmla="*/ 0 h 100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980" h="10000">
                  <a:moveTo>
                    <a:pt x="7338" y="0"/>
                  </a:moveTo>
                  <a:cubicBezTo>
                    <a:pt x="6885" y="506"/>
                    <a:pt x="6535" y="1151"/>
                    <a:pt x="5980" y="1519"/>
                  </a:cubicBezTo>
                  <a:cubicBezTo>
                    <a:pt x="5426" y="1887"/>
                    <a:pt x="4670" y="1978"/>
                    <a:pt x="4015" y="2207"/>
                  </a:cubicBezTo>
                  <a:cubicBezTo>
                    <a:pt x="2540" y="2895"/>
                    <a:pt x="2950" y="2822"/>
                    <a:pt x="2540" y="2895"/>
                  </a:cubicBezTo>
                  <a:cubicBezTo>
                    <a:pt x="2130" y="2968"/>
                    <a:pt x="1557" y="2645"/>
                    <a:pt x="1557" y="2645"/>
                  </a:cubicBezTo>
                  <a:cubicBezTo>
                    <a:pt x="1066" y="1958"/>
                    <a:pt x="1230" y="2051"/>
                    <a:pt x="1066" y="2207"/>
                  </a:cubicBezTo>
                  <a:cubicBezTo>
                    <a:pt x="902" y="2363"/>
                    <a:pt x="574" y="3582"/>
                    <a:pt x="574" y="3582"/>
                  </a:cubicBezTo>
                  <a:cubicBezTo>
                    <a:pt x="409" y="4270"/>
                    <a:pt x="174" y="5254"/>
                    <a:pt x="82" y="5646"/>
                  </a:cubicBezTo>
                  <a:cubicBezTo>
                    <a:pt x="-10" y="6038"/>
                    <a:pt x="-16" y="5749"/>
                    <a:pt x="22" y="5937"/>
                  </a:cubicBezTo>
                  <a:cubicBezTo>
                    <a:pt x="60" y="6125"/>
                    <a:pt x="42" y="6197"/>
                    <a:pt x="312" y="6773"/>
                  </a:cubicBezTo>
                  <a:cubicBezTo>
                    <a:pt x="583" y="7349"/>
                    <a:pt x="1094" y="8858"/>
                    <a:pt x="1644" y="9396"/>
                  </a:cubicBezTo>
                  <a:cubicBezTo>
                    <a:pt x="2194" y="9934"/>
                    <a:pt x="3153" y="9997"/>
                    <a:pt x="3610" y="10000"/>
                  </a:cubicBezTo>
                  <a:cubicBezTo>
                    <a:pt x="4068" y="10003"/>
                    <a:pt x="3989" y="9657"/>
                    <a:pt x="4389" y="9418"/>
                  </a:cubicBezTo>
                  <a:cubicBezTo>
                    <a:pt x="4788" y="9179"/>
                    <a:pt x="5720" y="8707"/>
                    <a:pt x="6009" y="8564"/>
                  </a:cubicBezTo>
                  <a:cubicBezTo>
                    <a:pt x="6298" y="8421"/>
                    <a:pt x="5883" y="8706"/>
                    <a:pt x="6124" y="8564"/>
                  </a:cubicBezTo>
                  <a:cubicBezTo>
                    <a:pt x="6364" y="8422"/>
                    <a:pt x="7069" y="8310"/>
                    <a:pt x="7455" y="7709"/>
                  </a:cubicBezTo>
                  <a:cubicBezTo>
                    <a:pt x="7841" y="7109"/>
                    <a:pt x="8111" y="5875"/>
                    <a:pt x="8438" y="4958"/>
                  </a:cubicBezTo>
                  <a:cubicBezTo>
                    <a:pt x="8929" y="3812"/>
                    <a:pt x="9701" y="2324"/>
                    <a:pt x="9913" y="1519"/>
                  </a:cubicBezTo>
                  <a:cubicBezTo>
                    <a:pt x="10125" y="713"/>
                    <a:pt x="9778" y="589"/>
                    <a:pt x="9710" y="125"/>
                  </a:cubicBezTo>
                  <a:lnTo>
                    <a:pt x="9128" y="332"/>
                  </a:lnTo>
                  <a:lnTo>
                    <a:pt x="733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948238" y="3248025"/>
              <a:ext cx="133350" cy="69850"/>
            </a:xfrm>
            <a:custGeom>
              <a:avLst/>
              <a:gdLst>
                <a:gd name="T0" fmla="*/ 2147483646 w 10000"/>
                <a:gd name="T1" fmla="*/ 85299240 h 9595"/>
                <a:gd name="T2" fmla="*/ 2147483646 w 10000"/>
                <a:gd name="T3" fmla="*/ 13576773 h 9595"/>
                <a:gd name="T4" fmla="*/ 2147483646 w 10000"/>
                <a:gd name="T5" fmla="*/ 14455609 h 9595"/>
                <a:gd name="T6" fmla="*/ 2147483646 w 10000"/>
                <a:gd name="T7" fmla="*/ 85299240 h 9595"/>
                <a:gd name="T8" fmla="*/ 2147483646 w 10000"/>
                <a:gd name="T9" fmla="*/ 409818380 h 9595"/>
                <a:gd name="T10" fmla="*/ 0 w 10000"/>
                <a:gd name="T11" fmla="*/ 734500748 h 9595"/>
                <a:gd name="T12" fmla="*/ 2147483646 w 10000"/>
                <a:gd name="T13" fmla="*/ 1059017558 h 9595"/>
                <a:gd name="T14" fmla="*/ 2147483646 w 10000"/>
                <a:gd name="T15" fmla="*/ 1253991381 h 9595"/>
                <a:gd name="T16" fmla="*/ 2147483646 w 10000"/>
                <a:gd name="T17" fmla="*/ 1401365760 h 9595"/>
                <a:gd name="T18" fmla="*/ 2147483646 w 10000"/>
                <a:gd name="T19" fmla="*/ 1206535080 h 9595"/>
                <a:gd name="T20" fmla="*/ 2147483646 w 10000"/>
                <a:gd name="T21" fmla="*/ 1117738892 h 9595"/>
                <a:gd name="T22" fmla="*/ 2147483646 w 10000"/>
                <a:gd name="T23" fmla="*/ 800069697 h 9595"/>
                <a:gd name="T24" fmla="*/ 2147483646 w 10000"/>
                <a:gd name="T25" fmla="*/ 865641717 h 9595"/>
                <a:gd name="T26" fmla="*/ 2147483646 w 10000"/>
                <a:gd name="T27" fmla="*/ 726322096 h 9595"/>
                <a:gd name="T28" fmla="*/ 2147483646 w 10000"/>
                <a:gd name="T29" fmla="*/ 572221676 h 9595"/>
                <a:gd name="T30" fmla="*/ 2147483646 w 10000"/>
                <a:gd name="T31" fmla="*/ 314602478 h 9595"/>
                <a:gd name="T32" fmla="*/ 2147483646 w 10000"/>
                <a:gd name="T33" fmla="*/ 177307990 h 9595"/>
                <a:gd name="T34" fmla="*/ 2147483646 w 10000"/>
                <a:gd name="T35" fmla="*/ 85299240 h 9595"/>
                <a:gd name="T36" fmla="*/ 2147483646 w 10000"/>
                <a:gd name="T37" fmla="*/ 85299240 h 95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000" h="9595">
                  <a:moveTo>
                    <a:pt x="6210" y="584"/>
                  </a:moveTo>
                  <a:cubicBezTo>
                    <a:pt x="5554" y="325"/>
                    <a:pt x="5389" y="258"/>
                    <a:pt x="5013" y="93"/>
                  </a:cubicBezTo>
                  <a:cubicBezTo>
                    <a:pt x="4637" y="-72"/>
                    <a:pt x="4318" y="17"/>
                    <a:pt x="3953" y="99"/>
                  </a:cubicBezTo>
                  <a:lnTo>
                    <a:pt x="2823" y="584"/>
                  </a:lnTo>
                  <a:lnTo>
                    <a:pt x="2259" y="2806"/>
                  </a:lnTo>
                  <a:lnTo>
                    <a:pt x="0" y="5029"/>
                  </a:lnTo>
                  <a:lnTo>
                    <a:pt x="565" y="7251"/>
                  </a:lnTo>
                  <a:lnTo>
                    <a:pt x="979" y="8586"/>
                  </a:lnTo>
                  <a:lnTo>
                    <a:pt x="2018" y="9595"/>
                  </a:lnTo>
                  <a:lnTo>
                    <a:pt x="4432" y="8261"/>
                  </a:lnTo>
                  <a:lnTo>
                    <a:pt x="6240" y="7653"/>
                  </a:lnTo>
                  <a:lnTo>
                    <a:pt x="7130" y="5478"/>
                  </a:lnTo>
                  <a:lnTo>
                    <a:pt x="9214" y="5927"/>
                  </a:lnTo>
                  <a:lnTo>
                    <a:pt x="9803" y="4973"/>
                  </a:lnTo>
                  <a:cubicBezTo>
                    <a:pt x="9735" y="4622"/>
                    <a:pt x="9905" y="4270"/>
                    <a:pt x="9837" y="3918"/>
                  </a:cubicBezTo>
                  <a:cubicBezTo>
                    <a:pt x="9758" y="2807"/>
                    <a:pt x="10067" y="3265"/>
                    <a:pt x="9987" y="2154"/>
                  </a:cubicBezTo>
                  <a:cubicBezTo>
                    <a:pt x="9527" y="1653"/>
                    <a:pt x="9037" y="1714"/>
                    <a:pt x="8578" y="1214"/>
                  </a:cubicBezTo>
                  <a:cubicBezTo>
                    <a:pt x="8542" y="1004"/>
                    <a:pt x="8505" y="794"/>
                    <a:pt x="8469" y="584"/>
                  </a:cubicBezTo>
                  <a:lnTo>
                    <a:pt x="6210" y="58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097463" y="3429000"/>
              <a:ext cx="182562" cy="141288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0 w 10000"/>
                <a:gd name="T5" fmla="*/ 0 h 10000"/>
                <a:gd name="T6" fmla="*/ 0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0 h 10000"/>
                <a:gd name="T46" fmla="*/ 2147483646 w 10000"/>
                <a:gd name="T47" fmla="*/ 2147483646 h 100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000" h="10000">
                  <a:moveTo>
                    <a:pt x="3636" y="522"/>
                  </a:moveTo>
                  <a:lnTo>
                    <a:pt x="909" y="522"/>
                  </a:lnTo>
                  <a:lnTo>
                    <a:pt x="0" y="0"/>
                  </a:lnTo>
                  <a:lnTo>
                    <a:pt x="0" y="1043"/>
                  </a:lnTo>
                  <a:lnTo>
                    <a:pt x="455" y="2609"/>
                  </a:lnTo>
                  <a:cubicBezTo>
                    <a:pt x="530" y="3171"/>
                    <a:pt x="604" y="3733"/>
                    <a:pt x="679" y="4295"/>
                  </a:cubicBezTo>
                  <a:cubicBezTo>
                    <a:pt x="604" y="4631"/>
                    <a:pt x="530" y="4968"/>
                    <a:pt x="455" y="5304"/>
                  </a:cubicBezTo>
                  <a:lnTo>
                    <a:pt x="909" y="6348"/>
                  </a:lnTo>
                  <a:lnTo>
                    <a:pt x="1598" y="7682"/>
                  </a:lnTo>
                  <a:cubicBezTo>
                    <a:pt x="2779" y="7328"/>
                    <a:pt x="2976" y="7157"/>
                    <a:pt x="4110" y="6712"/>
                  </a:cubicBezTo>
                  <a:lnTo>
                    <a:pt x="4448" y="7069"/>
                  </a:lnTo>
                  <a:lnTo>
                    <a:pt x="5010" y="7076"/>
                  </a:lnTo>
                  <a:cubicBezTo>
                    <a:pt x="5007" y="7181"/>
                    <a:pt x="5003" y="7286"/>
                    <a:pt x="5000" y="7391"/>
                  </a:cubicBezTo>
                  <a:lnTo>
                    <a:pt x="4545" y="7913"/>
                  </a:lnTo>
                  <a:lnTo>
                    <a:pt x="5000" y="10000"/>
                  </a:lnTo>
                  <a:lnTo>
                    <a:pt x="6818" y="8435"/>
                  </a:lnTo>
                  <a:lnTo>
                    <a:pt x="8636" y="8435"/>
                  </a:lnTo>
                  <a:lnTo>
                    <a:pt x="9545" y="6870"/>
                  </a:lnTo>
                  <a:lnTo>
                    <a:pt x="10000" y="6870"/>
                  </a:lnTo>
                  <a:lnTo>
                    <a:pt x="7273" y="5826"/>
                  </a:lnTo>
                  <a:cubicBezTo>
                    <a:pt x="7121" y="4927"/>
                    <a:pt x="6970" y="4029"/>
                    <a:pt x="6818" y="3130"/>
                  </a:cubicBezTo>
                  <a:lnTo>
                    <a:pt x="8636" y="1043"/>
                  </a:lnTo>
                  <a:lnTo>
                    <a:pt x="5909" y="0"/>
                  </a:lnTo>
                  <a:lnTo>
                    <a:pt x="3636" y="5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691063" y="3314700"/>
              <a:ext cx="114300" cy="65088"/>
            </a:xfrm>
            <a:custGeom>
              <a:avLst/>
              <a:gdLst>
                <a:gd name="T0" fmla="*/ 2147483646 w 10000"/>
                <a:gd name="T1" fmla="*/ 117523815 h 11466"/>
                <a:gd name="T2" fmla="*/ 2147483646 w 10000"/>
                <a:gd name="T3" fmla="*/ 75272047 h 11466"/>
                <a:gd name="T4" fmla="*/ 2147483646 w 10000"/>
                <a:gd name="T5" fmla="*/ 33020432 h 11466"/>
                <a:gd name="T6" fmla="*/ 2147483646 w 10000"/>
                <a:gd name="T7" fmla="*/ 65841468 h 11466"/>
                <a:gd name="T8" fmla="*/ 2147483646 w 10000"/>
                <a:gd name="T9" fmla="*/ 0 h 11466"/>
                <a:gd name="T10" fmla="*/ 2147483646 w 10000"/>
                <a:gd name="T11" fmla="*/ 63477200 h 11466"/>
                <a:gd name="T12" fmla="*/ 0 w 10000"/>
                <a:gd name="T13" fmla="*/ 202027038 h 11466"/>
                <a:gd name="T14" fmla="*/ 0 w 10000"/>
                <a:gd name="T15" fmla="*/ 286524040 h 11466"/>
                <a:gd name="T16" fmla="*/ 2147483646 w 10000"/>
                <a:gd name="T17" fmla="*/ 286524040 h 11466"/>
                <a:gd name="T18" fmla="*/ 2147483646 w 10000"/>
                <a:gd name="T19" fmla="*/ 387555188 h 11466"/>
                <a:gd name="T20" fmla="*/ 2147483646 w 10000"/>
                <a:gd name="T21" fmla="*/ 371027429 h 11466"/>
                <a:gd name="T22" fmla="*/ 2147483646 w 10000"/>
                <a:gd name="T23" fmla="*/ 305386266 h 11466"/>
                <a:gd name="T24" fmla="*/ 2147483646 w 10000"/>
                <a:gd name="T25" fmla="*/ 342940248 h 11466"/>
                <a:gd name="T26" fmla="*/ 2147483646 w 10000"/>
                <a:gd name="T27" fmla="*/ 286524040 h 11466"/>
                <a:gd name="T28" fmla="*/ 2147483646 w 10000"/>
                <a:gd name="T29" fmla="*/ 244272431 h 11466"/>
                <a:gd name="T30" fmla="*/ 2147483646 w 10000"/>
                <a:gd name="T31" fmla="*/ 244272431 h 11466"/>
                <a:gd name="T32" fmla="*/ 2147483646 w 10000"/>
                <a:gd name="T33" fmla="*/ 202027038 h 11466"/>
                <a:gd name="T34" fmla="*/ 2147483646 w 10000"/>
                <a:gd name="T35" fmla="*/ 117523815 h 114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000" h="11466">
                  <a:moveTo>
                    <a:pt x="7857" y="3477"/>
                  </a:moveTo>
                  <a:lnTo>
                    <a:pt x="7143" y="2227"/>
                  </a:lnTo>
                  <a:lnTo>
                    <a:pt x="5714" y="977"/>
                  </a:lnTo>
                  <a:lnTo>
                    <a:pt x="3641" y="1948"/>
                  </a:lnTo>
                  <a:cubicBezTo>
                    <a:pt x="3532" y="1206"/>
                    <a:pt x="3354" y="742"/>
                    <a:pt x="3245" y="0"/>
                  </a:cubicBezTo>
                  <a:lnTo>
                    <a:pt x="2143" y="1878"/>
                  </a:lnTo>
                  <a:lnTo>
                    <a:pt x="0" y="5977"/>
                  </a:lnTo>
                  <a:lnTo>
                    <a:pt x="0" y="8477"/>
                  </a:lnTo>
                  <a:lnTo>
                    <a:pt x="1429" y="8477"/>
                  </a:lnTo>
                  <a:lnTo>
                    <a:pt x="2108" y="11466"/>
                  </a:lnTo>
                  <a:lnTo>
                    <a:pt x="2857" y="10977"/>
                  </a:lnTo>
                  <a:lnTo>
                    <a:pt x="4436" y="9035"/>
                  </a:lnTo>
                  <a:lnTo>
                    <a:pt x="5256" y="10146"/>
                  </a:lnTo>
                  <a:lnTo>
                    <a:pt x="7857" y="8477"/>
                  </a:lnTo>
                  <a:lnTo>
                    <a:pt x="9286" y="7227"/>
                  </a:lnTo>
                  <a:lnTo>
                    <a:pt x="10000" y="7227"/>
                  </a:lnTo>
                  <a:lnTo>
                    <a:pt x="9286" y="5977"/>
                  </a:lnTo>
                  <a:lnTo>
                    <a:pt x="7857" y="347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4633913" y="3168650"/>
              <a:ext cx="71437" cy="74613"/>
            </a:xfrm>
            <a:custGeom>
              <a:avLst/>
              <a:gdLst>
                <a:gd name="T0" fmla="*/ 306118187 w 10056"/>
                <a:gd name="T1" fmla="*/ 789654352 h 10000"/>
                <a:gd name="T2" fmla="*/ 429904577 w 10056"/>
                <a:gd name="T3" fmla="*/ 1105629969 h 10000"/>
                <a:gd name="T4" fmla="*/ 677586608 w 10056"/>
                <a:gd name="T5" fmla="*/ 1263521769 h 10000"/>
                <a:gd name="T6" fmla="*/ 903376652 w 10056"/>
                <a:gd name="T7" fmla="*/ 1467713300 h 10000"/>
                <a:gd name="T8" fmla="*/ 1135951392 w 10056"/>
                <a:gd name="T9" fmla="*/ 1727539702 h 10000"/>
                <a:gd name="T10" fmla="*/ 1281375230 w 10056"/>
                <a:gd name="T11" fmla="*/ 1300499113 h 10000"/>
                <a:gd name="T12" fmla="*/ 1195148611 w 10056"/>
                <a:gd name="T13" fmla="*/ 984526451 h 10000"/>
                <a:gd name="T14" fmla="*/ 1288557149 w 10056"/>
                <a:gd name="T15" fmla="*/ 566991022 h 10000"/>
                <a:gd name="T16" fmla="*/ 1106984257 w 10056"/>
                <a:gd name="T17" fmla="*/ 409071324 h 10000"/>
                <a:gd name="T18" fmla="*/ 925159339 w 10056"/>
                <a:gd name="T19" fmla="*/ 315789890 h 10000"/>
                <a:gd name="T20" fmla="*/ 677586608 w 10056"/>
                <a:gd name="T21" fmla="*/ 157894755 h 10000"/>
                <a:gd name="T22" fmla="*/ 429904577 w 10056"/>
                <a:gd name="T23" fmla="*/ 157894755 h 10000"/>
                <a:gd name="T24" fmla="*/ 306118187 w 10056"/>
                <a:gd name="T25" fmla="*/ 0 h 10000"/>
                <a:gd name="T26" fmla="*/ 58563422 w 10056"/>
                <a:gd name="T27" fmla="*/ 157894755 h 10000"/>
                <a:gd name="T28" fmla="*/ 0 w 10056"/>
                <a:gd name="T29" fmla="*/ 167744178 h 10000"/>
                <a:gd name="T30" fmla="*/ 116604471 w 10056"/>
                <a:gd name="T31" fmla="*/ 594785155 h 10000"/>
                <a:gd name="T32" fmla="*/ 306118187 w 10056"/>
                <a:gd name="T33" fmla="*/ 789654352 h 100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56" h="10000">
                  <a:moveTo>
                    <a:pt x="2389" y="4571"/>
                  </a:moveTo>
                  <a:lnTo>
                    <a:pt x="3355" y="6400"/>
                  </a:lnTo>
                  <a:lnTo>
                    <a:pt x="5288" y="7314"/>
                  </a:lnTo>
                  <a:lnTo>
                    <a:pt x="7050" y="8496"/>
                  </a:lnTo>
                  <a:lnTo>
                    <a:pt x="8865" y="10000"/>
                  </a:lnTo>
                  <a:cubicBezTo>
                    <a:pt x="8961" y="9105"/>
                    <a:pt x="9904" y="8423"/>
                    <a:pt x="10000" y="7528"/>
                  </a:cubicBezTo>
                  <a:lnTo>
                    <a:pt x="9327" y="5699"/>
                  </a:lnTo>
                  <a:cubicBezTo>
                    <a:pt x="9382" y="4965"/>
                    <a:pt x="10001" y="4016"/>
                    <a:pt x="10056" y="3282"/>
                  </a:cubicBezTo>
                  <a:lnTo>
                    <a:pt x="8639" y="2368"/>
                  </a:lnTo>
                  <a:lnTo>
                    <a:pt x="7220" y="1828"/>
                  </a:lnTo>
                  <a:lnTo>
                    <a:pt x="5288" y="914"/>
                  </a:lnTo>
                  <a:lnTo>
                    <a:pt x="3355" y="914"/>
                  </a:lnTo>
                  <a:lnTo>
                    <a:pt x="2389" y="0"/>
                  </a:lnTo>
                  <a:lnTo>
                    <a:pt x="457" y="914"/>
                  </a:lnTo>
                  <a:lnTo>
                    <a:pt x="0" y="971"/>
                  </a:lnTo>
                  <a:cubicBezTo>
                    <a:pt x="152" y="1866"/>
                    <a:pt x="757" y="2548"/>
                    <a:pt x="910" y="3443"/>
                  </a:cubicBezTo>
                  <a:lnTo>
                    <a:pt x="2389" y="45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21133526">
              <a:off x="4865688" y="3344863"/>
              <a:ext cx="88900" cy="47625"/>
            </a:xfrm>
            <a:custGeom>
              <a:avLst/>
              <a:gdLst>
                <a:gd name="T0" fmla="*/ 0 w 1912593"/>
                <a:gd name="T1" fmla="*/ 0 h 1229193"/>
                <a:gd name="T2" fmla="*/ 0 w 1912593"/>
                <a:gd name="T3" fmla="*/ 0 h 1229193"/>
                <a:gd name="T4" fmla="*/ 0 w 1912593"/>
                <a:gd name="T5" fmla="*/ 0 h 1229193"/>
                <a:gd name="T6" fmla="*/ 0 w 1912593"/>
                <a:gd name="T7" fmla="*/ 0 h 1229193"/>
                <a:gd name="T8" fmla="*/ 0 w 1912593"/>
                <a:gd name="T9" fmla="*/ 0 h 1229193"/>
                <a:gd name="T10" fmla="*/ 0 w 1912593"/>
                <a:gd name="T11" fmla="*/ 0 h 1229193"/>
                <a:gd name="T12" fmla="*/ 0 w 1912593"/>
                <a:gd name="T13" fmla="*/ 0 h 1229193"/>
                <a:gd name="T14" fmla="*/ 0 w 1912593"/>
                <a:gd name="T15" fmla="*/ 0 h 1229193"/>
                <a:gd name="T16" fmla="*/ 0 w 1912593"/>
                <a:gd name="T17" fmla="*/ 0 h 12291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12593" h="1229193">
                  <a:moveTo>
                    <a:pt x="0" y="233280"/>
                  </a:moveTo>
                  <a:lnTo>
                    <a:pt x="83793" y="1154242"/>
                  </a:lnTo>
                  <a:lnTo>
                    <a:pt x="1103124" y="1229193"/>
                  </a:lnTo>
                  <a:lnTo>
                    <a:pt x="1912593" y="314793"/>
                  </a:lnTo>
                  <a:lnTo>
                    <a:pt x="1792672" y="0"/>
                  </a:lnTo>
                  <a:lnTo>
                    <a:pt x="1124055" y="252554"/>
                  </a:lnTo>
                  <a:cubicBezTo>
                    <a:pt x="892871" y="224853"/>
                    <a:pt x="379360" y="273001"/>
                    <a:pt x="148176" y="245300"/>
                  </a:cubicBezTo>
                  <a:lnTo>
                    <a:pt x="128763" y="242675"/>
                  </a:lnTo>
                  <a:lnTo>
                    <a:pt x="0" y="23328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4870450" y="3354388"/>
              <a:ext cx="142875" cy="149225"/>
            </a:xfrm>
            <a:custGeom>
              <a:avLst/>
              <a:gdLst>
                <a:gd name="T0" fmla="*/ 0 w 3644175"/>
                <a:gd name="T1" fmla="*/ 0 h 3780713"/>
                <a:gd name="T2" fmla="*/ 0 w 3644175"/>
                <a:gd name="T3" fmla="*/ 0 h 3780713"/>
                <a:gd name="T4" fmla="*/ 0 w 3644175"/>
                <a:gd name="T5" fmla="*/ 0 h 3780713"/>
                <a:gd name="T6" fmla="*/ 0 w 3644175"/>
                <a:gd name="T7" fmla="*/ 0 h 3780713"/>
                <a:gd name="T8" fmla="*/ 0 w 3644175"/>
                <a:gd name="T9" fmla="*/ 0 h 3780713"/>
                <a:gd name="T10" fmla="*/ 0 w 3644175"/>
                <a:gd name="T11" fmla="*/ 0 h 3780713"/>
                <a:gd name="T12" fmla="*/ 0 w 3644175"/>
                <a:gd name="T13" fmla="*/ 0 h 3780713"/>
                <a:gd name="T14" fmla="*/ 0 w 3644175"/>
                <a:gd name="T15" fmla="*/ 0 h 3780713"/>
                <a:gd name="T16" fmla="*/ 0 w 3644175"/>
                <a:gd name="T17" fmla="*/ 0 h 3780713"/>
                <a:gd name="T18" fmla="*/ 0 w 3644175"/>
                <a:gd name="T19" fmla="*/ 0 h 3780713"/>
                <a:gd name="T20" fmla="*/ 0 w 3644175"/>
                <a:gd name="T21" fmla="*/ 0 h 3780713"/>
                <a:gd name="T22" fmla="*/ 0 w 3644175"/>
                <a:gd name="T23" fmla="*/ 0 h 3780713"/>
                <a:gd name="T24" fmla="*/ 0 w 3644175"/>
                <a:gd name="T25" fmla="*/ 0 h 3780713"/>
                <a:gd name="T26" fmla="*/ 0 w 3644175"/>
                <a:gd name="T27" fmla="*/ 0 h 3780713"/>
                <a:gd name="T28" fmla="*/ 0 w 3644175"/>
                <a:gd name="T29" fmla="*/ 0 h 3780713"/>
                <a:gd name="T30" fmla="*/ 0 w 3644175"/>
                <a:gd name="T31" fmla="*/ 0 h 3780713"/>
                <a:gd name="T32" fmla="*/ 0 w 3644175"/>
                <a:gd name="T33" fmla="*/ 0 h 3780713"/>
                <a:gd name="T34" fmla="*/ 0 w 3644175"/>
                <a:gd name="T35" fmla="*/ 0 h 3780713"/>
                <a:gd name="T36" fmla="*/ 0 w 3644175"/>
                <a:gd name="T37" fmla="*/ 0 h 3780713"/>
                <a:gd name="T38" fmla="*/ 0 w 3644175"/>
                <a:gd name="T39" fmla="*/ 0 h 378071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644175" h="3780713">
                  <a:moveTo>
                    <a:pt x="2018109" y="0"/>
                  </a:moveTo>
                  <a:lnTo>
                    <a:pt x="1131347" y="970851"/>
                  </a:lnTo>
                  <a:lnTo>
                    <a:pt x="106496" y="992543"/>
                  </a:lnTo>
                  <a:lnTo>
                    <a:pt x="0" y="1285960"/>
                  </a:lnTo>
                  <a:lnTo>
                    <a:pt x="250657" y="1838746"/>
                  </a:lnTo>
                  <a:lnTo>
                    <a:pt x="476240" y="1522355"/>
                  </a:lnTo>
                  <a:lnTo>
                    <a:pt x="637449" y="1360281"/>
                  </a:lnTo>
                  <a:lnTo>
                    <a:pt x="900975" y="1622129"/>
                  </a:lnTo>
                  <a:lnTo>
                    <a:pt x="1125827" y="2401618"/>
                  </a:lnTo>
                  <a:lnTo>
                    <a:pt x="1614428" y="2951232"/>
                  </a:lnTo>
                  <a:cubicBezTo>
                    <a:pt x="2156362" y="3074631"/>
                    <a:pt x="2677783" y="3504219"/>
                    <a:pt x="3209460" y="3780713"/>
                  </a:cubicBezTo>
                  <a:lnTo>
                    <a:pt x="1455611" y="1667100"/>
                  </a:lnTo>
                  <a:lnTo>
                    <a:pt x="1543203" y="1366330"/>
                  </a:lnTo>
                  <a:lnTo>
                    <a:pt x="1755414" y="1517198"/>
                  </a:lnTo>
                  <a:lnTo>
                    <a:pt x="3644175" y="1622129"/>
                  </a:lnTo>
                  <a:lnTo>
                    <a:pt x="3394079" y="610450"/>
                  </a:lnTo>
                  <a:lnTo>
                    <a:pt x="3170007" y="750786"/>
                  </a:lnTo>
                  <a:lnTo>
                    <a:pt x="2480463" y="641709"/>
                  </a:lnTo>
                  <a:lnTo>
                    <a:pt x="2078068" y="137463"/>
                  </a:lnTo>
                  <a:lnTo>
                    <a:pt x="201810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4929188" y="3406775"/>
              <a:ext cx="98425" cy="98425"/>
            </a:xfrm>
            <a:custGeom>
              <a:avLst/>
              <a:gdLst>
                <a:gd name="T0" fmla="*/ 0 w 2398426"/>
                <a:gd name="T1" fmla="*/ 0 h 2488994"/>
                <a:gd name="T2" fmla="*/ 0 w 2398426"/>
                <a:gd name="T3" fmla="*/ 0 h 2488994"/>
                <a:gd name="T4" fmla="*/ 0 w 2398426"/>
                <a:gd name="T5" fmla="*/ 0 h 2488994"/>
                <a:gd name="T6" fmla="*/ 0 w 2398426"/>
                <a:gd name="T7" fmla="*/ 0 h 2488994"/>
                <a:gd name="T8" fmla="*/ 0 w 2398426"/>
                <a:gd name="T9" fmla="*/ 0 h 2488994"/>
                <a:gd name="T10" fmla="*/ 0 w 2398426"/>
                <a:gd name="T11" fmla="*/ 0 h 2488994"/>
                <a:gd name="T12" fmla="*/ 0 w 2398426"/>
                <a:gd name="T13" fmla="*/ 0 h 2488994"/>
                <a:gd name="T14" fmla="*/ 0 w 2398426"/>
                <a:gd name="T15" fmla="*/ 0 h 24889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98426" h="2488994">
                  <a:moveTo>
                    <a:pt x="2113613" y="269822"/>
                  </a:moveTo>
                  <a:lnTo>
                    <a:pt x="254833" y="149901"/>
                  </a:lnTo>
                  <a:lnTo>
                    <a:pt x="74951" y="0"/>
                  </a:lnTo>
                  <a:lnTo>
                    <a:pt x="0" y="329783"/>
                  </a:lnTo>
                  <a:lnTo>
                    <a:pt x="1691048" y="2488994"/>
                  </a:lnTo>
                  <a:lnTo>
                    <a:pt x="2177788" y="1556144"/>
                  </a:lnTo>
                  <a:lnTo>
                    <a:pt x="2398426" y="1439055"/>
                  </a:lnTo>
                  <a:lnTo>
                    <a:pt x="2113613" y="2698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 rot="286500">
              <a:off x="5000625" y="3467100"/>
              <a:ext cx="44450" cy="58738"/>
            </a:xfrm>
            <a:custGeom>
              <a:avLst/>
              <a:gdLst>
                <a:gd name="T0" fmla="*/ 0 w 1259245"/>
                <a:gd name="T1" fmla="*/ 0 h 1506961"/>
                <a:gd name="T2" fmla="*/ 0 w 1259245"/>
                <a:gd name="T3" fmla="*/ 0 h 1506961"/>
                <a:gd name="T4" fmla="*/ 0 w 1259245"/>
                <a:gd name="T5" fmla="*/ 0 h 1506961"/>
                <a:gd name="T6" fmla="*/ 0 w 1259245"/>
                <a:gd name="T7" fmla="*/ 0 h 1506961"/>
                <a:gd name="T8" fmla="*/ 0 w 1259245"/>
                <a:gd name="T9" fmla="*/ 0 h 15069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9245" h="1506961">
                  <a:moveTo>
                    <a:pt x="459998" y="0"/>
                  </a:moveTo>
                  <a:lnTo>
                    <a:pt x="0" y="967315"/>
                  </a:lnTo>
                  <a:lnTo>
                    <a:pt x="599606" y="1506961"/>
                  </a:lnTo>
                  <a:lnTo>
                    <a:pt x="1259243" y="571259"/>
                  </a:lnTo>
                  <a:lnTo>
                    <a:pt x="45999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002213" y="3365500"/>
              <a:ext cx="71437" cy="57150"/>
            </a:xfrm>
            <a:custGeom>
              <a:avLst/>
              <a:gdLst>
                <a:gd name="T0" fmla="*/ 0 w 1678899"/>
                <a:gd name="T1" fmla="*/ 0 h 1259174"/>
                <a:gd name="T2" fmla="*/ 0 w 1678899"/>
                <a:gd name="T3" fmla="*/ 0 h 1259174"/>
                <a:gd name="T4" fmla="*/ 0 w 1678899"/>
                <a:gd name="T5" fmla="*/ 0 h 1259174"/>
                <a:gd name="T6" fmla="*/ 0 w 1678899"/>
                <a:gd name="T7" fmla="*/ 0 h 1259174"/>
                <a:gd name="T8" fmla="*/ 0 w 1678899"/>
                <a:gd name="T9" fmla="*/ 0 h 1259174"/>
                <a:gd name="T10" fmla="*/ 0 w 1678899"/>
                <a:gd name="T11" fmla="*/ 0 h 1259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78899" h="1259174">
                  <a:moveTo>
                    <a:pt x="209862" y="1154242"/>
                  </a:moveTo>
                  <a:lnTo>
                    <a:pt x="1678899" y="1259174"/>
                  </a:lnTo>
                  <a:lnTo>
                    <a:pt x="1663908" y="899410"/>
                  </a:lnTo>
                  <a:lnTo>
                    <a:pt x="854439" y="0"/>
                  </a:lnTo>
                  <a:lnTo>
                    <a:pt x="0" y="269823"/>
                  </a:lnTo>
                  <a:lnTo>
                    <a:pt x="209862" y="11542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5014913" y="3417888"/>
              <a:ext cx="100012" cy="96837"/>
            </a:xfrm>
            <a:custGeom>
              <a:avLst/>
              <a:gdLst>
                <a:gd name="T0" fmla="*/ 0 w 2578308"/>
                <a:gd name="T1" fmla="*/ 0 h 2368446"/>
                <a:gd name="T2" fmla="*/ 0 w 2578308"/>
                <a:gd name="T3" fmla="*/ 0 h 2368446"/>
                <a:gd name="T4" fmla="*/ 0 w 2578308"/>
                <a:gd name="T5" fmla="*/ 0 h 2368446"/>
                <a:gd name="T6" fmla="*/ 0 w 2578308"/>
                <a:gd name="T7" fmla="*/ 0 h 2368446"/>
                <a:gd name="T8" fmla="*/ 0 w 2578308"/>
                <a:gd name="T9" fmla="*/ 0 h 2368446"/>
                <a:gd name="T10" fmla="*/ 0 w 2578308"/>
                <a:gd name="T11" fmla="*/ 0 h 2368446"/>
                <a:gd name="T12" fmla="*/ 0 w 2578308"/>
                <a:gd name="T13" fmla="*/ 0 h 2368446"/>
                <a:gd name="T14" fmla="*/ 0 w 2578308"/>
                <a:gd name="T15" fmla="*/ 0 h 2368446"/>
                <a:gd name="T16" fmla="*/ 0 w 2578308"/>
                <a:gd name="T17" fmla="*/ 0 h 2368446"/>
                <a:gd name="T18" fmla="*/ 0 w 2578308"/>
                <a:gd name="T19" fmla="*/ 0 h 2368446"/>
                <a:gd name="T20" fmla="*/ 0 w 2578308"/>
                <a:gd name="T21" fmla="*/ 0 h 2368446"/>
                <a:gd name="T22" fmla="*/ 0 w 2578308"/>
                <a:gd name="T23" fmla="*/ 0 h 23684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78308" h="2368446">
                  <a:moveTo>
                    <a:pt x="0" y="0"/>
                  </a:moveTo>
                  <a:lnTo>
                    <a:pt x="254833" y="1154242"/>
                  </a:lnTo>
                  <a:lnTo>
                    <a:pt x="104931" y="1259173"/>
                  </a:lnTo>
                  <a:lnTo>
                    <a:pt x="855821" y="1873287"/>
                  </a:lnTo>
                  <a:lnTo>
                    <a:pt x="1111621" y="1524299"/>
                  </a:lnTo>
                  <a:lnTo>
                    <a:pt x="1734645" y="2033965"/>
                  </a:lnTo>
                  <a:lnTo>
                    <a:pt x="1633928" y="2368446"/>
                  </a:lnTo>
                  <a:lnTo>
                    <a:pt x="2338465" y="2263514"/>
                  </a:lnTo>
                  <a:lnTo>
                    <a:pt x="2578308" y="1514006"/>
                  </a:lnTo>
                  <a:lnTo>
                    <a:pt x="2113613" y="224852"/>
                  </a:lnTo>
                  <a:lnTo>
                    <a:pt x="1439056" y="1499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5041900" y="3478213"/>
              <a:ext cx="39688" cy="49212"/>
            </a:xfrm>
            <a:custGeom>
              <a:avLst/>
              <a:gdLst>
                <a:gd name="T0" fmla="*/ 0 w 1097536"/>
                <a:gd name="T1" fmla="*/ 0 h 1184223"/>
                <a:gd name="T2" fmla="*/ 0 w 1097536"/>
                <a:gd name="T3" fmla="*/ 0 h 1184223"/>
                <a:gd name="T4" fmla="*/ 0 w 1097536"/>
                <a:gd name="T5" fmla="*/ 0 h 1184223"/>
                <a:gd name="T6" fmla="*/ 0 w 1097536"/>
                <a:gd name="T7" fmla="*/ 0 h 1184223"/>
                <a:gd name="T8" fmla="*/ 0 w 1097536"/>
                <a:gd name="T9" fmla="*/ 0 h 1184223"/>
                <a:gd name="T10" fmla="*/ 0 w 1097536"/>
                <a:gd name="T11" fmla="*/ 0 h 11842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97536" h="1184223">
                  <a:moveTo>
                    <a:pt x="482939" y="0"/>
                  </a:moveTo>
                  <a:lnTo>
                    <a:pt x="0" y="416160"/>
                  </a:lnTo>
                  <a:lnTo>
                    <a:pt x="452959" y="1184223"/>
                  </a:lnTo>
                  <a:lnTo>
                    <a:pt x="1067555" y="824459"/>
                  </a:lnTo>
                  <a:lnTo>
                    <a:pt x="1097536" y="509666"/>
                  </a:lnTo>
                  <a:lnTo>
                    <a:pt x="48293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5059363" y="3505200"/>
              <a:ext cx="65087" cy="60325"/>
            </a:xfrm>
            <a:custGeom>
              <a:avLst/>
              <a:gdLst>
                <a:gd name="T0" fmla="*/ 0 w 1852882"/>
                <a:gd name="T1" fmla="*/ 0 h 1521018"/>
                <a:gd name="T2" fmla="*/ 0 w 1852882"/>
                <a:gd name="T3" fmla="*/ 0 h 1521018"/>
                <a:gd name="T4" fmla="*/ 0 w 1852882"/>
                <a:gd name="T5" fmla="*/ 0 h 1521018"/>
                <a:gd name="T6" fmla="*/ 0 w 1852882"/>
                <a:gd name="T7" fmla="*/ 0 h 1521018"/>
                <a:gd name="T8" fmla="*/ 0 w 1852882"/>
                <a:gd name="T9" fmla="*/ 0 h 1521018"/>
                <a:gd name="T10" fmla="*/ 0 w 1852882"/>
                <a:gd name="T11" fmla="*/ 0 h 1521018"/>
                <a:gd name="T12" fmla="*/ 0 w 1852882"/>
                <a:gd name="T13" fmla="*/ 0 h 1521018"/>
                <a:gd name="T14" fmla="*/ 0 w 1852882"/>
                <a:gd name="T15" fmla="*/ 0 h 1521018"/>
                <a:gd name="T16" fmla="*/ 0 w 1852882"/>
                <a:gd name="T17" fmla="*/ 0 h 1521018"/>
                <a:gd name="T18" fmla="*/ 0 w 1852882"/>
                <a:gd name="T19" fmla="*/ 0 h 1521018"/>
                <a:gd name="T20" fmla="*/ 0 w 1852882"/>
                <a:gd name="T21" fmla="*/ 0 h 15210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52882" h="1521018">
                  <a:moveTo>
                    <a:pt x="0" y="507061"/>
                  </a:moveTo>
                  <a:lnTo>
                    <a:pt x="0" y="1211599"/>
                  </a:lnTo>
                  <a:lnTo>
                    <a:pt x="435424" y="1521018"/>
                  </a:lnTo>
                  <a:lnTo>
                    <a:pt x="839449" y="1391481"/>
                  </a:lnTo>
                  <a:lnTo>
                    <a:pt x="1763339" y="952692"/>
                  </a:lnTo>
                  <a:lnTo>
                    <a:pt x="1852882" y="743963"/>
                  </a:lnTo>
                  <a:lnTo>
                    <a:pt x="1756379" y="372784"/>
                  </a:lnTo>
                  <a:lnTo>
                    <a:pt x="1563372" y="307281"/>
                  </a:lnTo>
                  <a:lnTo>
                    <a:pt x="1370668" y="0"/>
                  </a:lnTo>
                  <a:lnTo>
                    <a:pt x="644577" y="177278"/>
                  </a:lnTo>
                  <a:lnTo>
                    <a:pt x="0" y="50706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5019675" y="3495675"/>
              <a:ext cx="53975" cy="109538"/>
            </a:xfrm>
            <a:custGeom>
              <a:avLst/>
              <a:gdLst>
                <a:gd name="T0" fmla="*/ 0 w 444747"/>
                <a:gd name="T1" fmla="*/ 1 h 900169"/>
                <a:gd name="T2" fmla="*/ 0 w 444747"/>
                <a:gd name="T3" fmla="*/ 1 h 900169"/>
                <a:gd name="T4" fmla="*/ 0 w 444747"/>
                <a:gd name="T5" fmla="*/ 2 h 900169"/>
                <a:gd name="T6" fmla="*/ 1 w 444747"/>
                <a:gd name="T7" fmla="*/ 3 h 900169"/>
                <a:gd name="T8" fmla="*/ 1 w 444747"/>
                <a:gd name="T9" fmla="*/ 3 h 900169"/>
                <a:gd name="T10" fmla="*/ 1 w 444747"/>
                <a:gd name="T11" fmla="*/ 2 h 900169"/>
                <a:gd name="T12" fmla="*/ 1 w 444747"/>
                <a:gd name="T13" fmla="*/ 2 h 900169"/>
                <a:gd name="T14" fmla="*/ 1 w 444747"/>
                <a:gd name="T15" fmla="*/ 2 h 900169"/>
                <a:gd name="T16" fmla="*/ 1 w 444747"/>
                <a:gd name="T17" fmla="*/ 2 h 900169"/>
                <a:gd name="T18" fmla="*/ 1 w 444747"/>
                <a:gd name="T19" fmla="*/ 1 h 900169"/>
                <a:gd name="T20" fmla="*/ 1 w 444747"/>
                <a:gd name="T21" fmla="*/ 0 h 900169"/>
                <a:gd name="T22" fmla="*/ 0 w 444747"/>
                <a:gd name="T23" fmla="*/ 1 h 9001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4747" h="900169">
                  <a:moveTo>
                    <a:pt x="0" y="238385"/>
                  </a:moveTo>
                  <a:lnTo>
                    <a:pt x="99623" y="298870"/>
                  </a:lnTo>
                  <a:lnTo>
                    <a:pt x="99623" y="715154"/>
                  </a:lnTo>
                  <a:lnTo>
                    <a:pt x="263290" y="900169"/>
                  </a:lnTo>
                  <a:lnTo>
                    <a:pt x="327333" y="836125"/>
                  </a:lnTo>
                  <a:lnTo>
                    <a:pt x="384261" y="683132"/>
                  </a:lnTo>
                  <a:lnTo>
                    <a:pt x="362913" y="608414"/>
                  </a:lnTo>
                  <a:lnTo>
                    <a:pt x="444747" y="576393"/>
                  </a:lnTo>
                  <a:lnTo>
                    <a:pt x="327333" y="476769"/>
                  </a:lnTo>
                  <a:lnTo>
                    <a:pt x="327333" y="266849"/>
                  </a:lnTo>
                  <a:lnTo>
                    <a:pt x="185014" y="0"/>
                  </a:lnTo>
                  <a:lnTo>
                    <a:pt x="0" y="23838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4252913" y="3009900"/>
              <a:ext cx="109537" cy="163513"/>
            </a:xfrm>
            <a:custGeom>
              <a:avLst/>
              <a:gdLst>
                <a:gd name="T0" fmla="*/ 2147483646 w 84"/>
                <a:gd name="T1" fmla="*/ 2147483646 h 126"/>
                <a:gd name="T2" fmla="*/ 0 w 84"/>
                <a:gd name="T3" fmla="*/ 2147483646 h 126"/>
                <a:gd name="T4" fmla="*/ 0 w 84"/>
                <a:gd name="T5" fmla="*/ 2147483646 h 126"/>
                <a:gd name="T6" fmla="*/ 2147483646 w 84"/>
                <a:gd name="T7" fmla="*/ 2147483646 h 126"/>
                <a:gd name="T8" fmla="*/ 2147483646 w 84"/>
                <a:gd name="T9" fmla="*/ 2147483646 h 126"/>
                <a:gd name="T10" fmla="*/ 2147483646 w 84"/>
                <a:gd name="T11" fmla="*/ 2147483646 h 126"/>
                <a:gd name="T12" fmla="*/ 2147483646 w 84"/>
                <a:gd name="T13" fmla="*/ 2147483646 h 126"/>
                <a:gd name="T14" fmla="*/ 2147483646 w 84"/>
                <a:gd name="T15" fmla="*/ 2147483646 h 126"/>
                <a:gd name="T16" fmla="*/ 2147483646 w 84"/>
                <a:gd name="T17" fmla="*/ 2147483646 h 126"/>
                <a:gd name="T18" fmla="*/ 2147483646 w 84"/>
                <a:gd name="T19" fmla="*/ 2147483646 h 126"/>
                <a:gd name="T20" fmla="*/ 2147483646 w 84"/>
                <a:gd name="T21" fmla="*/ 2147483646 h 126"/>
                <a:gd name="T22" fmla="*/ 2147483646 w 84"/>
                <a:gd name="T23" fmla="*/ 0 h 126"/>
                <a:gd name="T24" fmla="*/ 2147483646 w 84"/>
                <a:gd name="T25" fmla="*/ 2147483646 h 126"/>
                <a:gd name="T26" fmla="*/ 2147483646 w 84"/>
                <a:gd name="T27" fmla="*/ 2147483646 h 126"/>
                <a:gd name="T28" fmla="*/ 2147483646 w 84"/>
                <a:gd name="T29" fmla="*/ 2147483646 h 126"/>
                <a:gd name="T30" fmla="*/ 2147483646 w 84"/>
                <a:gd name="T31" fmla="*/ 2147483646 h 126"/>
                <a:gd name="T32" fmla="*/ 2147483646 w 84"/>
                <a:gd name="T33" fmla="*/ 2147483646 h 126"/>
                <a:gd name="T34" fmla="*/ 2147483646 w 84"/>
                <a:gd name="T35" fmla="*/ 2147483646 h 126"/>
                <a:gd name="T36" fmla="*/ 2147483646 w 84"/>
                <a:gd name="T37" fmla="*/ 2147483646 h 126"/>
                <a:gd name="T38" fmla="*/ 2147483646 w 84"/>
                <a:gd name="T39" fmla="*/ 2147483646 h 126"/>
                <a:gd name="T40" fmla="*/ 2147483646 w 84"/>
                <a:gd name="T41" fmla="*/ 2147483646 h 12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4" h="126">
                  <a:moveTo>
                    <a:pt x="18" y="126"/>
                  </a:moveTo>
                  <a:lnTo>
                    <a:pt x="0" y="114"/>
                  </a:lnTo>
                  <a:lnTo>
                    <a:pt x="0" y="102"/>
                  </a:lnTo>
                  <a:lnTo>
                    <a:pt x="6" y="96"/>
                  </a:lnTo>
                  <a:lnTo>
                    <a:pt x="12" y="84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12" y="54"/>
                  </a:lnTo>
                  <a:lnTo>
                    <a:pt x="6" y="36"/>
                  </a:lnTo>
                  <a:lnTo>
                    <a:pt x="30" y="30"/>
                  </a:lnTo>
                  <a:lnTo>
                    <a:pt x="30" y="18"/>
                  </a:lnTo>
                  <a:lnTo>
                    <a:pt x="54" y="0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8" y="18"/>
                  </a:lnTo>
                  <a:lnTo>
                    <a:pt x="84" y="30"/>
                  </a:lnTo>
                  <a:lnTo>
                    <a:pt x="72" y="42"/>
                  </a:lnTo>
                  <a:lnTo>
                    <a:pt x="78" y="66"/>
                  </a:lnTo>
                  <a:lnTo>
                    <a:pt x="72" y="96"/>
                  </a:lnTo>
                  <a:lnTo>
                    <a:pt x="54" y="102"/>
                  </a:lnTo>
                  <a:lnTo>
                    <a:pt x="18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788" b="1" dirty="0">
                <a:solidFill>
                  <a:schemeClr val="bg1"/>
                </a:solidFill>
                <a:latin typeface="Segoe UI Light" panose="020B0502040204020203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5830888" y="1674813"/>
              <a:ext cx="436562" cy="557212"/>
            </a:xfrm>
            <a:custGeom>
              <a:avLst/>
              <a:gdLst>
                <a:gd name="T0" fmla="*/ 2147483646 w 336"/>
                <a:gd name="T1" fmla="*/ 2147483646 h 427"/>
                <a:gd name="T2" fmla="*/ 2147483646 w 336"/>
                <a:gd name="T3" fmla="*/ 2147483646 h 427"/>
                <a:gd name="T4" fmla="*/ 2147483646 w 336"/>
                <a:gd name="T5" fmla="*/ 2147483646 h 427"/>
                <a:gd name="T6" fmla="*/ 2147483646 w 336"/>
                <a:gd name="T7" fmla="*/ 2147483646 h 427"/>
                <a:gd name="T8" fmla="*/ 2147483646 w 336"/>
                <a:gd name="T9" fmla="*/ 2147483646 h 427"/>
                <a:gd name="T10" fmla="*/ 2147483646 w 336"/>
                <a:gd name="T11" fmla="*/ 2147483646 h 427"/>
                <a:gd name="T12" fmla="*/ 2147483646 w 336"/>
                <a:gd name="T13" fmla="*/ 2147483646 h 427"/>
                <a:gd name="T14" fmla="*/ 2147483646 w 336"/>
                <a:gd name="T15" fmla="*/ 2147483646 h 427"/>
                <a:gd name="T16" fmla="*/ 2147483646 w 336"/>
                <a:gd name="T17" fmla="*/ 2147483646 h 427"/>
                <a:gd name="T18" fmla="*/ 2147483646 w 336"/>
                <a:gd name="T19" fmla="*/ 2147483646 h 427"/>
                <a:gd name="T20" fmla="*/ 2147483646 w 336"/>
                <a:gd name="T21" fmla="*/ 2147483646 h 427"/>
                <a:gd name="T22" fmla="*/ 2147483646 w 336"/>
                <a:gd name="T23" fmla="*/ 0 h 427"/>
                <a:gd name="T24" fmla="*/ 2147483646 w 336"/>
                <a:gd name="T25" fmla="*/ 2147483646 h 427"/>
                <a:gd name="T26" fmla="*/ 2147483646 w 336"/>
                <a:gd name="T27" fmla="*/ 2147483646 h 427"/>
                <a:gd name="T28" fmla="*/ 2147483646 w 336"/>
                <a:gd name="T29" fmla="*/ 2147483646 h 427"/>
                <a:gd name="T30" fmla="*/ 2147483646 w 336"/>
                <a:gd name="T31" fmla="*/ 2147483646 h 427"/>
                <a:gd name="T32" fmla="*/ 2147483646 w 336"/>
                <a:gd name="T33" fmla="*/ 2147483646 h 427"/>
                <a:gd name="T34" fmla="*/ 2147483646 w 336"/>
                <a:gd name="T35" fmla="*/ 2147483646 h 427"/>
                <a:gd name="T36" fmla="*/ 2147483646 w 336"/>
                <a:gd name="T37" fmla="*/ 2147483646 h 427"/>
                <a:gd name="T38" fmla="*/ 2147483646 w 336"/>
                <a:gd name="T39" fmla="*/ 2147483646 h 427"/>
                <a:gd name="T40" fmla="*/ 2147483646 w 336"/>
                <a:gd name="T41" fmla="*/ 2147483646 h 427"/>
                <a:gd name="T42" fmla="*/ 2147483646 w 336"/>
                <a:gd name="T43" fmla="*/ 2147483646 h 427"/>
                <a:gd name="T44" fmla="*/ 2147483646 w 336"/>
                <a:gd name="T45" fmla="*/ 2147483646 h 427"/>
                <a:gd name="T46" fmla="*/ 2147483646 w 336"/>
                <a:gd name="T47" fmla="*/ 2147483646 h 427"/>
                <a:gd name="T48" fmla="*/ 2147483646 w 336"/>
                <a:gd name="T49" fmla="*/ 2147483646 h 427"/>
                <a:gd name="T50" fmla="*/ 2147483646 w 336"/>
                <a:gd name="T51" fmla="*/ 2147483646 h 427"/>
                <a:gd name="T52" fmla="*/ 2147483646 w 336"/>
                <a:gd name="T53" fmla="*/ 2147483646 h 427"/>
                <a:gd name="T54" fmla="*/ 0 w 336"/>
                <a:gd name="T55" fmla="*/ 2147483646 h 427"/>
                <a:gd name="T56" fmla="*/ 2147483646 w 336"/>
                <a:gd name="T57" fmla="*/ 2147483646 h 427"/>
                <a:gd name="T58" fmla="*/ 2147483646 w 336"/>
                <a:gd name="T59" fmla="*/ 2147483646 h 427"/>
                <a:gd name="T60" fmla="*/ 2147483646 w 336"/>
                <a:gd name="T61" fmla="*/ 2147483646 h 427"/>
                <a:gd name="T62" fmla="*/ 2147483646 w 336"/>
                <a:gd name="T63" fmla="*/ 2147483646 h 427"/>
                <a:gd name="T64" fmla="*/ 2147483646 w 336"/>
                <a:gd name="T65" fmla="*/ 2147483646 h 42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36" h="427">
                  <a:moveTo>
                    <a:pt x="120" y="427"/>
                  </a:moveTo>
                  <a:lnTo>
                    <a:pt x="96" y="397"/>
                  </a:lnTo>
                  <a:lnTo>
                    <a:pt x="78" y="325"/>
                  </a:lnTo>
                  <a:lnTo>
                    <a:pt x="96" y="282"/>
                  </a:lnTo>
                  <a:lnTo>
                    <a:pt x="144" y="180"/>
                  </a:lnTo>
                  <a:lnTo>
                    <a:pt x="192" y="150"/>
                  </a:lnTo>
                  <a:lnTo>
                    <a:pt x="222" y="114"/>
                  </a:lnTo>
                  <a:lnTo>
                    <a:pt x="252" y="96"/>
                  </a:lnTo>
                  <a:lnTo>
                    <a:pt x="294" y="72"/>
                  </a:lnTo>
                  <a:lnTo>
                    <a:pt x="336" y="30"/>
                  </a:lnTo>
                  <a:lnTo>
                    <a:pt x="330" y="6"/>
                  </a:lnTo>
                  <a:lnTo>
                    <a:pt x="294" y="0"/>
                  </a:lnTo>
                  <a:lnTo>
                    <a:pt x="270" y="24"/>
                  </a:lnTo>
                  <a:lnTo>
                    <a:pt x="252" y="42"/>
                  </a:lnTo>
                  <a:lnTo>
                    <a:pt x="222" y="48"/>
                  </a:lnTo>
                  <a:lnTo>
                    <a:pt x="186" y="48"/>
                  </a:lnTo>
                  <a:lnTo>
                    <a:pt x="174" y="60"/>
                  </a:lnTo>
                  <a:lnTo>
                    <a:pt x="162" y="78"/>
                  </a:lnTo>
                  <a:lnTo>
                    <a:pt x="114" y="126"/>
                  </a:lnTo>
                  <a:lnTo>
                    <a:pt x="90" y="138"/>
                  </a:lnTo>
                  <a:lnTo>
                    <a:pt x="84" y="168"/>
                  </a:lnTo>
                  <a:lnTo>
                    <a:pt x="66" y="186"/>
                  </a:lnTo>
                  <a:lnTo>
                    <a:pt x="42" y="216"/>
                  </a:lnTo>
                  <a:lnTo>
                    <a:pt x="42" y="240"/>
                  </a:lnTo>
                  <a:lnTo>
                    <a:pt x="30" y="270"/>
                  </a:lnTo>
                  <a:lnTo>
                    <a:pt x="12" y="295"/>
                  </a:lnTo>
                  <a:lnTo>
                    <a:pt x="18" y="325"/>
                  </a:lnTo>
                  <a:lnTo>
                    <a:pt x="0" y="349"/>
                  </a:lnTo>
                  <a:lnTo>
                    <a:pt x="18" y="391"/>
                  </a:lnTo>
                  <a:lnTo>
                    <a:pt x="48" y="403"/>
                  </a:lnTo>
                  <a:lnTo>
                    <a:pt x="54" y="415"/>
                  </a:lnTo>
                  <a:lnTo>
                    <a:pt x="72" y="421"/>
                  </a:lnTo>
                  <a:lnTo>
                    <a:pt x="120" y="4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5572125" y="4953000"/>
              <a:ext cx="166688" cy="346075"/>
            </a:xfrm>
            <a:custGeom>
              <a:avLst/>
              <a:gdLst>
                <a:gd name="T0" fmla="*/ 2147483646 w 126"/>
                <a:gd name="T1" fmla="*/ 2147483646 h 265"/>
                <a:gd name="T2" fmla="*/ 0 w 126"/>
                <a:gd name="T3" fmla="*/ 2147483646 h 265"/>
                <a:gd name="T4" fmla="*/ 2147483646 w 126"/>
                <a:gd name="T5" fmla="*/ 2147483646 h 265"/>
                <a:gd name="T6" fmla="*/ 2147483646 w 126"/>
                <a:gd name="T7" fmla="*/ 2147483646 h 265"/>
                <a:gd name="T8" fmla="*/ 2147483646 w 126"/>
                <a:gd name="T9" fmla="*/ 2147483646 h 265"/>
                <a:gd name="T10" fmla="*/ 2147483646 w 126"/>
                <a:gd name="T11" fmla="*/ 2147483646 h 265"/>
                <a:gd name="T12" fmla="*/ 2147483646 w 126"/>
                <a:gd name="T13" fmla="*/ 2147483646 h 265"/>
                <a:gd name="T14" fmla="*/ 2147483646 w 126"/>
                <a:gd name="T15" fmla="*/ 2147483646 h 265"/>
                <a:gd name="T16" fmla="*/ 2147483646 w 126"/>
                <a:gd name="T17" fmla="*/ 0 h 265"/>
                <a:gd name="T18" fmla="*/ 2147483646 w 126"/>
                <a:gd name="T19" fmla="*/ 2147483646 h 265"/>
                <a:gd name="T20" fmla="*/ 2147483646 w 126"/>
                <a:gd name="T21" fmla="*/ 2147483646 h 265"/>
                <a:gd name="T22" fmla="*/ 2147483646 w 126"/>
                <a:gd name="T23" fmla="*/ 2147483646 h 265"/>
                <a:gd name="T24" fmla="*/ 2147483646 w 126"/>
                <a:gd name="T25" fmla="*/ 2147483646 h 265"/>
                <a:gd name="T26" fmla="*/ 2147483646 w 126"/>
                <a:gd name="T27" fmla="*/ 2147483646 h 265"/>
                <a:gd name="T28" fmla="*/ 2147483646 w 126"/>
                <a:gd name="T29" fmla="*/ 2147483646 h 265"/>
                <a:gd name="T30" fmla="*/ 2147483646 w 126"/>
                <a:gd name="T31" fmla="*/ 2147483646 h 265"/>
                <a:gd name="T32" fmla="*/ 2147483646 w 126"/>
                <a:gd name="T33" fmla="*/ 2147483646 h 2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6" h="265">
                  <a:moveTo>
                    <a:pt x="6" y="217"/>
                  </a:moveTo>
                  <a:lnTo>
                    <a:pt x="0" y="193"/>
                  </a:lnTo>
                  <a:lnTo>
                    <a:pt x="12" y="169"/>
                  </a:lnTo>
                  <a:lnTo>
                    <a:pt x="24" y="139"/>
                  </a:lnTo>
                  <a:lnTo>
                    <a:pt x="12" y="91"/>
                  </a:lnTo>
                  <a:lnTo>
                    <a:pt x="30" y="78"/>
                  </a:lnTo>
                  <a:lnTo>
                    <a:pt x="54" y="60"/>
                  </a:lnTo>
                  <a:lnTo>
                    <a:pt x="78" y="24"/>
                  </a:lnTo>
                  <a:lnTo>
                    <a:pt x="108" y="0"/>
                  </a:lnTo>
                  <a:lnTo>
                    <a:pt x="126" y="24"/>
                  </a:lnTo>
                  <a:lnTo>
                    <a:pt x="126" y="66"/>
                  </a:lnTo>
                  <a:lnTo>
                    <a:pt x="126" y="91"/>
                  </a:lnTo>
                  <a:lnTo>
                    <a:pt x="78" y="253"/>
                  </a:lnTo>
                  <a:lnTo>
                    <a:pt x="54" y="259"/>
                  </a:lnTo>
                  <a:lnTo>
                    <a:pt x="30" y="265"/>
                  </a:lnTo>
                  <a:lnTo>
                    <a:pt x="6" y="247"/>
                  </a:lnTo>
                  <a:lnTo>
                    <a:pt x="6" y="21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8650288" y="5749925"/>
              <a:ext cx="179387" cy="204788"/>
            </a:xfrm>
            <a:custGeom>
              <a:avLst/>
              <a:gdLst>
                <a:gd name="T0" fmla="*/ 0 w 138"/>
                <a:gd name="T1" fmla="*/ 2147483646 h 157"/>
                <a:gd name="T2" fmla="*/ 2147483646 w 138"/>
                <a:gd name="T3" fmla="*/ 2147483646 h 157"/>
                <a:gd name="T4" fmla="*/ 2147483646 w 138"/>
                <a:gd name="T5" fmla="*/ 2147483646 h 157"/>
                <a:gd name="T6" fmla="*/ 2147483646 w 138"/>
                <a:gd name="T7" fmla="*/ 2147483646 h 157"/>
                <a:gd name="T8" fmla="*/ 2147483646 w 138"/>
                <a:gd name="T9" fmla="*/ 2147483646 h 157"/>
                <a:gd name="T10" fmla="*/ 2147483646 w 138"/>
                <a:gd name="T11" fmla="*/ 2147483646 h 157"/>
                <a:gd name="T12" fmla="*/ 2147483646 w 138"/>
                <a:gd name="T13" fmla="*/ 0 h 157"/>
                <a:gd name="T14" fmla="*/ 2147483646 w 138"/>
                <a:gd name="T15" fmla="*/ 2147483646 h 157"/>
                <a:gd name="T16" fmla="*/ 2147483646 w 138"/>
                <a:gd name="T17" fmla="*/ 2147483646 h 157"/>
                <a:gd name="T18" fmla="*/ 2147483646 w 138"/>
                <a:gd name="T19" fmla="*/ 2147483646 h 157"/>
                <a:gd name="T20" fmla="*/ 2147483646 w 138"/>
                <a:gd name="T21" fmla="*/ 2147483646 h 157"/>
                <a:gd name="T22" fmla="*/ 2147483646 w 138"/>
                <a:gd name="T23" fmla="*/ 2147483646 h 157"/>
                <a:gd name="T24" fmla="*/ 2147483646 w 138"/>
                <a:gd name="T25" fmla="*/ 2147483646 h 157"/>
                <a:gd name="T26" fmla="*/ 2147483646 w 138"/>
                <a:gd name="T27" fmla="*/ 2147483646 h 157"/>
                <a:gd name="T28" fmla="*/ 2147483646 w 138"/>
                <a:gd name="T29" fmla="*/ 2147483646 h 157"/>
                <a:gd name="T30" fmla="*/ 2147483646 w 138"/>
                <a:gd name="T31" fmla="*/ 2147483646 h 157"/>
                <a:gd name="T32" fmla="*/ 2147483646 w 138"/>
                <a:gd name="T33" fmla="*/ 2147483646 h 157"/>
                <a:gd name="T34" fmla="*/ 0 w 138"/>
                <a:gd name="T35" fmla="*/ 2147483646 h 1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57">
                  <a:moveTo>
                    <a:pt x="0" y="133"/>
                  </a:moveTo>
                  <a:lnTo>
                    <a:pt x="18" y="97"/>
                  </a:lnTo>
                  <a:lnTo>
                    <a:pt x="30" y="79"/>
                  </a:lnTo>
                  <a:lnTo>
                    <a:pt x="66" y="60"/>
                  </a:lnTo>
                  <a:lnTo>
                    <a:pt x="78" y="54"/>
                  </a:lnTo>
                  <a:lnTo>
                    <a:pt x="90" y="30"/>
                  </a:lnTo>
                  <a:lnTo>
                    <a:pt x="102" y="0"/>
                  </a:lnTo>
                  <a:lnTo>
                    <a:pt x="114" y="12"/>
                  </a:lnTo>
                  <a:lnTo>
                    <a:pt x="138" y="18"/>
                  </a:lnTo>
                  <a:lnTo>
                    <a:pt x="138" y="36"/>
                  </a:lnTo>
                  <a:lnTo>
                    <a:pt x="114" y="54"/>
                  </a:lnTo>
                  <a:lnTo>
                    <a:pt x="102" y="67"/>
                  </a:lnTo>
                  <a:lnTo>
                    <a:pt x="78" y="91"/>
                  </a:lnTo>
                  <a:lnTo>
                    <a:pt x="72" y="115"/>
                  </a:lnTo>
                  <a:lnTo>
                    <a:pt x="66" y="151"/>
                  </a:lnTo>
                  <a:lnTo>
                    <a:pt x="36" y="157"/>
                  </a:lnTo>
                  <a:lnTo>
                    <a:pt x="18" y="151"/>
                  </a:lnTo>
                  <a:lnTo>
                    <a:pt x="0" y="13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8805863" y="5565775"/>
              <a:ext cx="125412" cy="201613"/>
            </a:xfrm>
            <a:custGeom>
              <a:avLst/>
              <a:gdLst>
                <a:gd name="T0" fmla="*/ 2147483646 w 96"/>
                <a:gd name="T1" fmla="*/ 2147483646 h 156"/>
                <a:gd name="T2" fmla="*/ 2147483646 w 96"/>
                <a:gd name="T3" fmla="*/ 2147483646 h 156"/>
                <a:gd name="T4" fmla="*/ 2147483646 w 96"/>
                <a:gd name="T5" fmla="*/ 2147483646 h 156"/>
                <a:gd name="T6" fmla="*/ 0 w 96"/>
                <a:gd name="T7" fmla="*/ 0 h 156"/>
                <a:gd name="T8" fmla="*/ 2147483646 w 96"/>
                <a:gd name="T9" fmla="*/ 2147483646 h 156"/>
                <a:gd name="T10" fmla="*/ 2147483646 w 96"/>
                <a:gd name="T11" fmla="*/ 2147483646 h 156"/>
                <a:gd name="T12" fmla="*/ 2147483646 w 96"/>
                <a:gd name="T13" fmla="*/ 2147483646 h 156"/>
                <a:gd name="T14" fmla="*/ 2147483646 w 96"/>
                <a:gd name="T15" fmla="*/ 2147483646 h 156"/>
                <a:gd name="T16" fmla="*/ 2147483646 w 96"/>
                <a:gd name="T17" fmla="*/ 2147483646 h 156"/>
                <a:gd name="T18" fmla="*/ 2147483646 w 96"/>
                <a:gd name="T19" fmla="*/ 2147483646 h 156"/>
                <a:gd name="T20" fmla="*/ 2147483646 w 96"/>
                <a:gd name="T21" fmla="*/ 2147483646 h 156"/>
                <a:gd name="T22" fmla="*/ 2147483646 w 96"/>
                <a:gd name="T23" fmla="*/ 2147483646 h 156"/>
                <a:gd name="T24" fmla="*/ 2147483646 w 96"/>
                <a:gd name="T25" fmla="*/ 2147483646 h 156"/>
                <a:gd name="T26" fmla="*/ 2147483646 w 96"/>
                <a:gd name="T27" fmla="*/ 2147483646 h 156"/>
                <a:gd name="T28" fmla="*/ 2147483646 w 96"/>
                <a:gd name="T29" fmla="*/ 2147483646 h 156"/>
                <a:gd name="T30" fmla="*/ 2147483646 w 96"/>
                <a:gd name="T31" fmla="*/ 2147483646 h 156"/>
                <a:gd name="T32" fmla="*/ 2147483646 w 96"/>
                <a:gd name="T33" fmla="*/ 2147483646 h 156"/>
                <a:gd name="T34" fmla="*/ 2147483646 w 96"/>
                <a:gd name="T35" fmla="*/ 2147483646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6" h="156">
                  <a:moveTo>
                    <a:pt x="6" y="108"/>
                  </a:moveTo>
                  <a:lnTo>
                    <a:pt x="24" y="78"/>
                  </a:lnTo>
                  <a:lnTo>
                    <a:pt x="24" y="54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42"/>
                  </a:lnTo>
                  <a:lnTo>
                    <a:pt x="42" y="60"/>
                  </a:lnTo>
                  <a:lnTo>
                    <a:pt x="60" y="78"/>
                  </a:lnTo>
                  <a:lnTo>
                    <a:pt x="84" y="66"/>
                  </a:lnTo>
                  <a:lnTo>
                    <a:pt x="96" y="78"/>
                  </a:lnTo>
                  <a:lnTo>
                    <a:pt x="90" y="90"/>
                  </a:lnTo>
                  <a:lnTo>
                    <a:pt x="78" y="102"/>
                  </a:lnTo>
                  <a:lnTo>
                    <a:pt x="66" y="114"/>
                  </a:lnTo>
                  <a:lnTo>
                    <a:pt x="60" y="132"/>
                  </a:lnTo>
                  <a:lnTo>
                    <a:pt x="42" y="156"/>
                  </a:lnTo>
                  <a:lnTo>
                    <a:pt x="24" y="144"/>
                  </a:lnTo>
                  <a:lnTo>
                    <a:pt x="30" y="126"/>
                  </a:lnTo>
                  <a:lnTo>
                    <a:pt x="6" y="10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7323138" y="4938713"/>
              <a:ext cx="989012" cy="750887"/>
            </a:xfrm>
            <a:custGeom>
              <a:avLst/>
              <a:gdLst>
                <a:gd name="T0" fmla="*/ 2147483646 w 757"/>
                <a:gd name="T1" fmla="*/ 2147483646 h 577"/>
                <a:gd name="T2" fmla="*/ 2147483646 w 757"/>
                <a:gd name="T3" fmla="*/ 2147483646 h 577"/>
                <a:gd name="T4" fmla="*/ 0 w 757"/>
                <a:gd name="T5" fmla="*/ 2147483646 h 577"/>
                <a:gd name="T6" fmla="*/ 2147483646 w 757"/>
                <a:gd name="T7" fmla="*/ 2147483646 h 577"/>
                <a:gd name="T8" fmla="*/ 2147483646 w 757"/>
                <a:gd name="T9" fmla="*/ 2147483646 h 577"/>
                <a:gd name="T10" fmla="*/ 2147483646 w 757"/>
                <a:gd name="T11" fmla="*/ 2147483646 h 577"/>
                <a:gd name="T12" fmla="*/ 2147483646 w 757"/>
                <a:gd name="T13" fmla="*/ 2147483646 h 577"/>
                <a:gd name="T14" fmla="*/ 2147483646 w 757"/>
                <a:gd name="T15" fmla="*/ 2147483646 h 577"/>
                <a:gd name="T16" fmla="*/ 2147483646 w 757"/>
                <a:gd name="T17" fmla="*/ 2147483646 h 577"/>
                <a:gd name="T18" fmla="*/ 2147483646 w 757"/>
                <a:gd name="T19" fmla="*/ 2147483646 h 577"/>
                <a:gd name="T20" fmla="*/ 2147483646 w 757"/>
                <a:gd name="T21" fmla="*/ 0 h 577"/>
                <a:gd name="T22" fmla="*/ 2147483646 w 757"/>
                <a:gd name="T23" fmla="*/ 2147483646 h 577"/>
                <a:gd name="T24" fmla="*/ 2147483646 w 757"/>
                <a:gd name="T25" fmla="*/ 2147483646 h 577"/>
                <a:gd name="T26" fmla="*/ 2147483646 w 757"/>
                <a:gd name="T27" fmla="*/ 2147483646 h 577"/>
                <a:gd name="T28" fmla="*/ 2147483646 w 757"/>
                <a:gd name="T29" fmla="*/ 2147483646 h 577"/>
                <a:gd name="T30" fmla="*/ 2147483646 w 757"/>
                <a:gd name="T31" fmla="*/ 2147483646 h 577"/>
                <a:gd name="T32" fmla="*/ 2147483646 w 757"/>
                <a:gd name="T33" fmla="*/ 2147483646 h 577"/>
                <a:gd name="T34" fmla="*/ 2147483646 w 757"/>
                <a:gd name="T35" fmla="*/ 2147483646 h 577"/>
                <a:gd name="T36" fmla="*/ 2147483646 w 757"/>
                <a:gd name="T37" fmla="*/ 2147483646 h 577"/>
                <a:gd name="T38" fmla="*/ 2147483646 w 757"/>
                <a:gd name="T39" fmla="*/ 2147483646 h 577"/>
                <a:gd name="T40" fmla="*/ 2147483646 w 757"/>
                <a:gd name="T41" fmla="*/ 2147483646 h 577"/>
                <a:gd name="T42" fmla="*/ 2147483646 w 757"/>
                <a:gd name="T43" fmla="*/ 2147483646 h 577"/>
                <a:gd name="T44" fmla="*/ 2147483646 w 757"/>
                <a:gd name="T45" fmla="*/ 2147483646 h 577"/>
                <a:gd name="T46" fmla="*/ 2147483646 w 757"/>
                <a:gd name="T47" fmla="*/ 2147483646 h 577"/>
                <a:gd name="T48" fmla="*/ 2147483646 w 757"/>
                <a:gd name="T49" fmla="*/ 2147483646 h 577"/>
                <a:gd name="T50" fmla="*/ 2147483646 w 757"/>
                <a:gd name="T51" fmla="*/ 2147483646 h 577"/>
                <a:gd name="T52" fmla="*/ 2147483646 w 757"/>
                <a:gd name="T53" fmla="*/ 2147483646 h 577"/>
                <a:gd name="T54" fmla="*/ 2147483646 w 757"/>
                <a:gd name="T55" fmla="*/ 2147483646 h 577"/>
                <a:gd name="T56" fmla="*/ 2147483646 w 757"/>
                <a:gd name="T57" fmla="*/ 2147483646 h 577"/>
                <a:gd name="T58" fmla="*/ 2147483646 w 757"/>
                <a:gd name="T59" fmla="*/ 2147483646 h 577"/>
                <a:gd name="T60" fmla="*/ 2147483646 w 757"/>
                <a:gd name="T61" fmla="*/ 2147483646 h 577"/>
                <a:gd name="T62" fmla="*/ 2147483646 w 757"/>
                <a:gd name="T63" fmla="*/ 2147483646 h 577"/>
                <a:gd name="T64" fmla="*/ 2147483646 w 757"/>
                <a:gd name="T65" fmla="*/ 2147483646 h 577"/>
                <a:gd name="T66" fmla="*/ 2147483646 w 757"/>
                <a:gd name="T67" fmla="*/ 2147483646 h 577"/>
                <a:gd name="T68" fmla="*/ 2147483646 w 757"/>
                <a:gd name="T69" fmla="*/ 2147483646 h 577"/>
                <a:gd name="T70" fmla="*/ 2147483646 w 757"/>
                <a:gd name="T71" fmla="*/ 2147483646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57" h="577">
                  <a:moveTo>
                    <a:pt x="30" y="463"/>
                  </a:moveTo>
                  <a:lnTo>
                    <a:pt x="36" y="415"/>
                  </a:lnTo>
                  <a:lnTo>
                    <a:pt x="30" y="385"/>
                  </a:lnTo>
                  <a:lnTo>
                    <a:pt x="6" y="307"/>
                  </a:lnTo>
                  <a:lnTo>
                    <a:pt x="6" y="283"/>
                  </a:lnTo>
                  <a:lnTo>
                    <a:pt x="0" y="247"/>
                  </a:lnTo>
                  <a:lnTo>
                    <a:pt x="6" y="217"/>
                  </a:lnTo>
                  <a:lnTo>
                    <a:pt x="30" y="193"/>
                  </a:lnTo>
                  <a:lnTo>
                    <a:pt x="78" y="175"/>
                  </a:lnTo>
                  <a:lnTo>
                    <a:pt x="114" y="151"/>
                  </a:lnTo>
                  <a:lnTo>
                    <a:pt x="144" y="145"/>
                  </a:lnTo>
                  <a:lnTo>
                    <a:pt x="156" y="109"/>
                  </a:lnTo>
                  <a:lnTo>
                    <a:pt x="180" y="97"/>
                  </a:lnTo>
                  <a:lnTo>
                    <a:pt x="204" y="90"/>
                  </a:lnTo>
                  <a:lnTo>
                    <a:pt x="240" y="60"/>
                  </a:lnTo>
                  <a:lnTo>
                    <a:pt x="264" y="48"/>
                  </a:lnTo>
                  <a:lnTo>
                    <a:pt x="282" y="60"/>
                  </a:lnTo>
                  <a:lnTo>
                    <a:pt x="300" y="66"/>
                  </a:lnTo>
                  <a:lnTo>
                    <a:pt x="312" y="42"/>
                  </a:lnTo>
                  <a:lnTo>
                    <a:pt x="330" y="24"/>
                  </a:lnTo>
                  <a:lnTo>
                    <a:pt x="360" y="18"/>
                  </a:lnTo>
                  <a:lnTo>
                    <a:pt x="372" y="0"/>
                  </a:lnTo>
                  <a:lnTo>
                    <a:pt x="396" y="6"/>
                  </a:lnTo>
                  <a:lnTo>
                    <a:pt x="438" y="12"/>
                  </a:lnTo>
                  <a:lnTo>
                    <a:pt x="432" y="36"/>
                  </a:lnTo>
                  <a:lnTo>
                    <a:pt x="420" y="66"/>
                  </a:lnTo>
                  <a:lnTo>
                    <a:pt x="438" y="78"/>
                  </a:lnTo>
                  <a:lnTo>
                    <a:pt x="468" y="78"/>
                  </a:lnTo>
                  <a:lnTo>
                    <a:pt x="492" y="115"/>
                  </a:lnTo>
                  <a:lnTo>
                    <a:pt x="510" y="109"/>
                  </a:lnTo>
                  <a:lnTo>
                    <a:pt x="540" y="90"/>
                  </a:lnTo>
                  <a:lnTo>
                    <a:pt x="540" y="30"/>
                  </a:lnTo>
                  <a:lnTo>
                    <a:pt x="564" y="0"/>
                  </a:lnTo>
                  <a:lnTo>
                    <a:pt x="576" y="42"/>
                  </a:lnTo>
                  <a:lnTo>
                    <a:pt x="582" y="54"/>
                  </a:lnTo>
                  <a:lnTo>
                    <a:pt x="594" y="60"/>
                  </a:lnTo>
                  <a:lnTo>
                    <a:pt x="612" y="121"/>
                  </a:lnTo>
                  <a:lnTo>
                    <a:pt x="642" y="151"/>
                  </a:lnTo>
                  <a:lnTo>
                    <a:pt x="678" y="163"/>
                  </a:lnTo>
                  <a:lnTo>
                    <a:pt x="690" y="199"/>
                  </a:lnTo>
                  <a:lnTo>
                    <a:pt x="708" y="211"/>
                  </a:lnTo>
                  <a:lnTo>
                    <a:pt x="714" y="241"/>
                  </a:lnTo>
                  <a:lnTo>
                    <a:pt x="751" y="265"/>
                  </a:lnTo>
                  <a:lnTo>
                    <a:pt x="751" y="289"/>
                  </a:lnTo>
                  <a:lnTo>
                    <a:pt x="757" y="325"/>
                  </a:lnTo>
                  <a:lnTo>
                    <a:pt x="757" y="379"/>
                  </a:lnTo>
                  <a:lnTo>
                    <a:pt x="714" y="469"/>
                  </a:lnTo>
                  <a:lnTo>
                    <a:pt x="696" y="523"/>
                  </a:lnTo>
                  <a:lnTo>
                    <a:pt x="696" y="547"/>
                  </a:lnTo>
                  <a:lnTo>
                    <a:pt x="684" y="547"/>
                  </a:lnTo>
                  <a:lnTo>
                    <a:pt x="660" y="559"/>
                  </a:lnTo>
                  <a:lnTo>
                    <a:pt x="636" y="577"/>
                  </a:lnTo>
                  <a:lnTo>
                    <a:pt x="618" y="577"/>
                  </a:lnTo>
                  <a:lnTo>
                    <a:pt x="594" y="559"/>
                  </a:lnTo>
                  <a:lnTo>
                    <a:pt x="576" y="571"/>
                  </a:lnTo>
                  <a:lnTo>
                    <a:pt x="534" y="553"/>
                  </a:lnTo>
                  <a:lnTo>
                    <a:pt x="498" y="535"/>
                  </a:lnTo>
                  <a:lnTo>
                    <a:pt x="480" y="505"/>
                  </a:lnTo>
                  <a:lnTo>
                    <a:pt x="468" y="481"/>
                  </a:lnTo>
                  <a:lnTo>
                    <a:pt x="444" y="487"/>
                  </a:lnTo>
                  <a:lnTo>
                    <a:pt x="420" y="463"/>
                  </a:lnTo>
                  <a:lnTo>
                    <a:pt x="378" y="421"/>
                  </a:lnTo>
                  <a:lnTo>
                    <a:pt x="312" y="409"/>
                  </a:lnTo>
                  <a:lnTo>
                    <a:pt x="264" y="415"/>
                  </a:lnTo>
                  <a:lnTo>
                    <a:pt x="204" y="433"/>
                  </a:lnTo>
                  <a:lnTo>
                    <a:pt x="198" y="451"/>
                  </a:lnTo>
                  <a:lnTo>
                    <a:pt x="162" y="457"/>
                  </a:lnTo>
                  <a:lnTo>
                    <a:pt x="138" y="457"/>
                  </a:lnTo>
                  <a:lnTo>
                    <a:pt x="120" y="475"/>
                  </a:lnTo>
                  <a:lnTo>
                    <a:pt x="84" y="487"/>
                  </a:lnTo>
                  <a:lnTo>
                    <a:pt x="60" y="487"/>
                  </a:lnTo>
                  <a:lnTo>
                    <a:pt x="30" y="46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8099425" y="5734050"/>
              <a:ext cx="87313" cy="119063"/>
            </a:xfrm>
            <a:custGeom>
              <a:avLst/>
              <a:gdLst>
                <a:gd name="T0" fmla="*/ 0 w 66"/>
                <a:gd name="T1" fmla="*/ 2147483646 h 91"/>
                <a:gd name="T2" fmla="*/ 2147483646 w 66"/>
                <a:gd name="T3" fmla="*/ 2147483646 h 91"/>
                <a:gd name="T4" fmla="*/ 2147483646 w 66"/>
                <a:gd name="T5" fmla="*/ 2147483646 h 91"/>
                <a:gd name="T6" fmla="*/ 2147483646 w 66"/>
                <a:gd name="T7" fmla="*/ 2147483646 h 91"/>
                <a:gd name="T8" fmla="*/ 2147483646 w 66"/>
                <a:gd name="T9" fmla="*/ 2147483646 h 91"/>
                <a:gd name="T10" fmla="*/ 2147483646 w 66"/>
                <a:gd name="T11" fmla="*/ 2147483646 h 91"/>
                <a:gd name="T12" fmla="*/ 2147483646 w 66"/>
                <a:gd name="T13" fmla="*/ 0 h 91"/>
                <a:gd name="T14" fmla="*/ 2147483646 w 66"/>
                <a:gd name="T15" fmla="*/ 2147483646 h 91"/>
                <a:gd name="T16" fmla="*/ 0 w 66"/>
                <a:gd name="T17" fmla="*/ 2147483646 h 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6" h="91">
                  <a:moveTo>
                    <a:pt x="0" y="18"/>
                  </a:moveTo>
                  <a:lnTo>
                    <a:pt x="12" y="48"/>
                  </a:lnTo>
                  <a:lnTo>
                    <a:pt x="18" y="72"/>
                  </a:lnTo>
                  <a:lnTo>
                    <a:pt x="36" y="91"/>
                  </a:lnTo>
                  <a:lnTo>
                    <a:pt x="48" y="66"/>
                  </a:lnTo>
                  <a:lnTo>
                    <a:pt x="66" y="30"/>
                  </a:lnTo>
                  <a:lnTo>
                    <a:pt x="66" y="0"/>
                  </a:lnTo>
                  <a:lnTo>
                    <a:pt x="42" y="12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899275" y="4525963"/>
              <a:ext cx="241300" cy="265112"/>
            </a:xfrm>
            <a:custGeom>
              <a:avLst/>
              <a:gdLst>
                <a:gd name="T0" fmla="*/ 0 w 31"/>
                <a:gd name="T1" fmla="*/ 0 h 34"/>
                <a:gd name="T2" fmla="*/ 2147483646 w 31"/>
                <a:gd name="T3" fmla="*/ 0 h 34"/>
                <a:gd name="T4" fmla="*/ 2147483646 w 31"/>
                <a:gd name="T5" fmla="*/ 2147483646 h 34"/>
                <a:gd name="T6" fmla="*/ 2147483646 w 31"/>
                <a:gd name="T7" fmla="*/ 2147483646 h 34"/>
                <a:gd name="T8" fmla="*/ 2147483646 w 31"/>
                <a:gd name="T9" fmla="*/ 2147483646 h 34"/>
                <a:gd name="T10" fmla="*/ 2147483646 w 31"/>
                <a:gd name="T11" fmla="*/ 2147483646 h 34"/>
                <a:gd name="T12" fmla="*/ 2147483646 w 31"/>
                <a:gd name="T13" fmla="*/ 2147483646 h 34"/>
                <a:gd name="T14" fmla="*/ 2147483646 w 31"/>
                <a:gd name="T15" fmla="*/ 2147483646 h 34"/>
                <a:gd name="T16" fmla="*/ 2147483646 w 31"/>
                <a:gd name="T17" fmla="*/ 2147483646 h 34"/>
                <a:gd name="T18" fmla="*/ 2147483646 w 31"/>
                <a:gd name="T19" fmla="*/ 2147483646 h 34"/>
                <a:gd name="T20" fmla="*/ 2147483646 w 31"/>
                <a:gd name="T21" fmla="*/ 2147483646 h 34"/>
                <a:gd name="T22" fmla="*/ 2147483646 w 31"/>
                <a:gd name="T23" fmla="*/ 2147483646 h 34"/>
                <a:gd name="T24" fmla="*/ 2147483646 w 31"/>
                <a:gd name="T25" fmla="*/ 2147483646 h 34"/>
                <a:gd name="T26" fmla="*/ 2147483646 w 31"/>
                <a:gd name="T27" fmla="*/ 2147483646 h 34"/>
                <a:gd name="T28" fmla="*/ 2147483646 w 31"/>
                <a:gd name="T29" fmla="*/ 2147483646 h 34"/>
                <a:gd name="T30" fmla="*/ 2147483646 w 31"/>
                <a:gd name="T31" fmla="*/ 2147483646 h 34"/>
                <a:gd name="T32" fmla="*/ 0 w 31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" h="34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7" y="13"/>
                    <a:pt x="6" y="12"/>
                  </a:cubicBezTo>
                  <a:cubicBezTo>
                    <a:pt x="4" y="11"/>
                    <a:pt x="1" y="8"/>
                    <a:pt x="1" y="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7283450" y="4491038"/>
              <a:ext cx="227013" cy="265112"/>
            </a:xfrm>
            <a:custGeom>
              <a:avLst/>
              <a:gdLst>
                <a:gd name="T0" fmla="*/ 2147483646 w 174"/>
                <a:gd name="T1" fmla="*/ 2147483646 h 204"/>
                <a:gd name="T2" fmla="*/ 0 w 174"/>
                <a:gd name="T3" fmla="*/ 2147483646 h 204"/>
                <a:gd name="T4" fmla="*/ 0 w 174"/>
                <a:gd name="T5" fmla="*/ 2147483646 h 204"/>
                <a:gd name="T6" fmla="*/ 2147483646 w 174"/>
                <a:gd name="T7" fmla="*/ 2147483646 h 204"/>
                <a:gd name="T8" fmla="*/ 2147483646 w 174"/>
                <a:gd name="T9" fmla="*/ 2147483646 h 204"/>
                <a:gd name="T10" fmla="*/ 2147483646 w 174"/>
                <a:gd name="T11" fmla="*/ 2147483646 h 204"/>
                <a:gd name="T12" fmla="*/ 2147483646 w 174"/>
                <a:gd name="T13" fmla="*/ 2147483646 h 204"/>
                <a:gd name="T14" fmla="*/ 2147483646 w 174"/>
                <a:gd name="T15" fmla="*/ 0 h 204"/>
                <a:gd name="T16" fmla="*/ 2147483646 w 174"/>
                <a:gd name="T17" fmla="*/ 2147483646 h 204"/>
                <a:gd name="T18" fmla="*/ 2147483646 w 174"/>
                <a:gd name="T19" fmla="*/ 2147483646 h 204"/>
                <a:gd name="T20" fmla="*/ 2147483646 w 174"/>
                <a:gd name="T21" fmla="*/ 2147483646 h 204"/>
                <a:gd name="T22" fmla="*/ 2147483646 w 174"/>
                <a:gd name="T23" fmla="*/ 2147483646 h 204"/>
                <a:gd name="T24" fmla="*/ 2147483646 w 174"/>
                <a:gd name="T25" fmla="*/ 2147483646 h 204"/>
                <a:gd name="T26" fmla="*/ 2147483646 w 174"/>
                <a:gd name="T27" fmla="*/ 2147483646 h 204"/>
                <a:gd name="T28" fmla="*/ 2147483646 w 174"/>
                <a:gd name="T29" fmla="*/ 2147483646 h 204"/>
                <a:gd name="T30" fmla="*/ 2147483646 w 174"/>
                <a:gd name="T31" fmla="*/ 2147483646 h 204"/>
                <a:gd name="T32" fmla="*/ 2147483646 w 174"/>
                <a:gd name="T33" fmla="*/ 2147483646 h 204"/>
                <a:gd name="T34" fmla="*/ 2147483646 w 174"/>
                <a:gd name="T35" fmla="*/ 2147483646 h 204"/>
                <a:gd name="T36" fmla="*/ 2147483646 w 174"/>
                <a:gd name="T37" fmla="*/ 2147483646 h 204"/>
                <a:gd name="T38" fmla="*/ 2147483646 w 174"/>
                <a:gd name="T39" fmla="*/ 2147483646 h 204"/>
                <a:gd name="T40" fmla="*/ 2147483646 w 174"/>
                <a:gd name="T41" fmla="*/ 2147483646 h 204"/>
                <a:gd name="T42" fmla="*/ 2147483646 w 174"/>
                <a:gd name="T43" fmla="*/ 2147483646 h 204"/>
                <a:gd name="T44" fmla="*/ 2147483646 w 174"/>
                <a:gd name="T45" fmla="*/ 2147483646 h 204"/>
                <a:gd name="T46" fmla="*/ 2147483646 w 174"/>
                <a:gd name="T47" fmla="*/ 2147483646 h 2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74" h="204">
                  <a:moveTo>
                    <a:pt x="12" y="168"/>
                  </a:moveTo>
                  <a:lnTo>
                    <a:pt x="0" y="144"/>
                  </a:lnTo>
                  <a:lnTo>
                    <a:pt x="0" y="108"/>
                  </a:lnTo>
                  <a:lnTo>
                    <a:pt x="12" y="90"/>
                  </a:lnTo>
                  <a:lnTo>
                    <a:pt x="36" y="84"/>
                  </a:lnTo>
                  <a:lnTo>
                    <a:pt x="60" y="66"/>
                  </a:lnTo>
                  <a:lnTo>
                    <a:pt x="96" y="24"/>
                  </a:lnTo>
                  <a:lnTo>
                    <a:pt x="138" y="0"/>
                  </a:lnTo>
                  <a:lnTo>
                    <a:pt x="162" y="12"/>
                  </a:lnTo>
                  <a:lnTo>
                    <a:pt x="174" y="30"/>
                  </a:lnTo>
                  <a:lnTo>
                    <a:pt x="156" y="48"/>
                  </a:lnTo>
                  <a:lnTo>
                    <a:pt x="150" y="66"/>
                  </a:lnTo>
                  <a:lnTo>
                    <a:pt x="156" y="90"/>
                  </a:lnTo>
                  <a:lnTo>
                    <a:pt x="174" y="108"/>
                  </a:lnTo>
                  <a:lnTo>
                    <a:pt x="156" y="120"/>
                  </a:lnTo>
                  <a:lnTo>
                    <a:pt x="150" y="132"/>
                  </a:lnTo>
                  <a:lnTo>
                    <a:pt x="138" y="150"/>
                  </a:lnTo>
                  <a:lnTo>
                    <a:pt x="126" y="168"/>
                  </a:lnTo>
                  <a:lnTo>
                    <a:pt x="114" y="198"/>
                  </a:lnTo>
                  <a:lnTo>
                    <a:pt x="90" y="204"/>
                  </a:lnTo>
                  <a:lnTo>
                    <a:pt x="72" y="192"/>
                  </a:lnTo>
                  <a:lnTo>
                    <a:pt x="42" y="192"/>
                  </a:lnTo>
                  <a:lnTo>
                    <a:pt x="24" y="192"/>
                  </a:lnTo>
                  <a:lnTo>
                    <a:pt x="12" y="16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7456488" y="4618038"/>
              <a:ext cx="141287" cy="173037"/>
            </a:xfrm>
            <a:custGeom>
              <a:avLst/>
              <a:gdLst>
                <a:gd name="T0" fmla="*/ 2147483646 w 108"/>
                <a:gd name="T1" fmla="*/ 2147483646 h 132"/>
                <a:gd name="T2" fmla="*/ 2147483646 w 108"/>
                <a:gd name="T3" fmla="*/ 2147483646 h 132"/>
                <a:gd name="T4" fmla="*/ 0 w 108"/>
                <a:gd name="T5" fmla="*/ 2147483646 h 132"/>
                <a:gd name="T6" fmla="*/ 2147483646 w 108"/>
                <a:gd name="T7" fmla="*/ 2147483646 h 132"/>
                <a:gd name="T8" fmla="*/ 2147483646 w 108"/>
                <a:gd name="T9" fmla="*/ 2147483646 h 132"/>
                <a:gd name="T10" fmla="*/ 2147483646 w 108"/>
                <a:gd name="T11" fmla="*/ 2147483646 h 132"/>
                <a:gd name="T12" fmla="*/ 2147483646 w 108"/>
                <a:gd name="T13" fmla="*/ 2147483646 h 132"/>
                <a:gd name="T14" fmla="*/ 2147483646 w 108"/>
                <a:gd name="T15" fmla="*/ 0 h 132"/>
                <a:gd name="T16" fmla="*/ 2147483646 w 108"/>
                <a:gd name="T17" fmla="*/ 2147483646 h 132"/>
                <a:gd name="T18" fmla="*/ 2147483646 w 108"/>
                <a:gd name="T19" fmla="*/ 2147483646 h 132"/>
                <a:gd name="T20" fmla="*/ 2147483646 w 108"/>
                <a:gd name="T21" fmla="*/ 2147483646 h 132"/>
                <a:gd name="T22" fmla="*/ 2147483646 w 108"/>
                <a:gd name="T23" fmla="*/ 2147483646 h 132"/>
                <a:gd name="T24" fmla="*/ 2147483646 w 108"/>
                <a:gd name="T25" fmla="*/ 2147483646 h 132"/>
                <a:gd name="T26" fmla="*/ 2147483646 w 108"/>
                <a:gd name="T27" fmla="*/ 2147483646 h 132"/>
                <a:gd name="T28" fmla="*/ 2147483646 w 108"/>
                <a:gd name="T29" fmla="*/ 2147483646 h 132"/>
                <a:gd name="T30" fmla="*/ 2147483646 w 108"/>
                <a:gd name="T31" fmla="*/ 2147483646 h 132"/>
                <a:gd name="T32" fmla="*/ 2147483646 w 108"/>
                <a:gd name="T33" fmla="*/ 2147483646 h 132"/>
                <a:gd name="T34" fmla="*/ 2147483646 w 108"/>
                <a:gd name="T35" fmla="*/ 2147483646 h 132"/>
                <a:gd name="T36" fmla="*/ 2147483646 w 108"/>
                <a:gd name="T37" fmla="*/ 2147483646 h 132"/>
                <a:gd name="T38" fmla="*/ 2147483646 w 108"/>
                <a:gd name="T39" fmla="*/ 2147483646 h 132"/>
                <a:gd name="T40" fmla="*/ 2147483646 w 108"/>
                <a:gd name="T41" fmla="*/ 2147483646 h 132"/>
                <a:gd name="T42" fmla="*/ 2147483646 w 108"/>
                <a:gd name="T43" fmla="*/ 2147483646 h 132"/>
                <a:gd name="T44" fmla="*/ 2147483646 w 108"/>
                <a:gd name="T45" fmla="*/ 2147483646 h 132"/>
                <a:gd name="T46" fmla="*/ 2147483646 w 108"/>
                <a:gd name="T47" fmla="*/ 2147483646 h 1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132">
                  <a:moveTo>
                    <a:pt x="12" y="126"/>
                  </a:moveTo>
                  <a:lnTo>
                    <a:pt x="12" y="108"/>
                  </a:lnTo>
                  <a:lnTo>
                    <a:pt x="0" y="84"/>
                  </a:lnTo>
                  <a:lnTo>
                    <a:pt x="6" y="66"/>
                  </a:lnTo>
                  <a:lnTo>
                    <a:pt x="24" y="24"/>
                  </a:lnTo>
                  <a:lnTo>
                    <a:pt x="36" y="12"/>
                  </a:lnTo>
                  <a:lnTo>
                    <a:pt x="66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90" y="12"/>
                  </a:lnTo>
                  <a:lnTo>
                    <a:pt x="54" y="24"/>
                  </a:lnTo>
                  <a:lnTo>
                    <a:pt x="42" y="42"/>
                  </a:lnTo>
                  <a:lnTo>
                    <a:pt x="84" y="42"/>
                  </a:lnTo>
                  <a:lnTo>
                    <a:pt x="90" y="60"/>
                  </a:lnTo>
                  <a:lnTo>
                    <a:pt x="78" y="66"/>
                  </a:lnTo>
                  <a:lnTo>
                    <a:pt x="66" y="78"/>
                  </a:lnTo>
                  <a:lnTo>
                    <a:pt x="90" y="102"/>
                  </a:lnTo>
                  <a:lnTo>
                    <a:pt x="96" y="126"/>
                  </a:lnTo>
                  <a:lnTo>
                    <a:pt x="72" y="126"/>
                  </a:lnTo>
                  <a:lnTo>
                    <a:pt x="54" y="108"/>
                  </a:lnTo>
                  <a:lnTo>
                    <a:pt x="36" y="84"/>
                  </a:lnTo>
                  <a:lnTo>
                    <a:pt x="36" y="114"/>
                  </a:lnTo>
                  <a:lnTo>
                    <a:pt x="36" y="132"/>
                  </a:lnTo>
                  <a:lnTo>
                    <a:pt x="1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7135813" y="4814888"/>
              <a:ext cx="265112" cy="60325"/>
            </a:xfrm>
            <a:custGeom>
              <a:avLst/>
              <a:gdLst>
                <a:gd name="T0" fmla="*/ 0 w 34"/>
                <a:gd name="T1" fmla="*/ 2147483646 h 8"/>
                <a:gd name="T2" fmla="*/ 2147483646 w 34"/>
                <a:gd name="T3" fmla="*/ 0 h 8"/>
                <a:gd name="T4" fmla="*/ 2147483646 w 34"/>
                <a:gd name="T5" fmla="*/ 0 h 8"/>
                <a:gd name="T6" fmla="*/ 2147483646 w 34"/>
                <a:gd name="T7" fmla="*/ 2147483646 h 8"/>
                <a:gd name="T8" fmla="*/ 2147483646 w 34"/>
                <a:gd name="T9" fmla="*/ 2147483646 h 8"/>
                <a:gd name="T10" fmla="*/ 2147483646 w 34"/>
                <a:gd name="T11" fmla="*/ 2147483646 h 8"/>
                <a:gd name="T12" fmla="*/ 2147483646 w 34"/>
                <a:gd name="T13" fmla="*/ 2147483646 h 8"/>
                <a:gd name="T14" fmla="*/ 2147483646 w 34"/>
                <a:gd name="T15" fmla="*/ 2147483646 h 8"/>
                <a:gd name="T16" fmla="*/ 2147483646 w 34"/>
                <a:gd name="T17" fmla="*/ 2147483646 h 8"/>
                <a:gd name="T18" fmla="*/ 2147483646 w 34"/>
                <a:gd name="T19" fmla="*/ 2147483646 h 8"/>
                <a:gd name="T20" fmla="*/ 0 w 34"/>
                <a:gd name="T21" fmla="*/ 2147483646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" h="8">
                  <a:moveTo>
                    <a:pt x="0" y="1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0" y="4"/>
                    <a:pt x="8" y="4"/>
                  </a:cubicBezTo>
                  <a:cubicBezTo>
                    <a:pt x="7" y="3"/>
                    <a:pt x="0" y="1"/>
                    <a:pt x="0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2928938" y="3178175"/>
              <a:ext cx="158750" cy="179388"/>
            </a:xfrm>
            <a:custGeom>
              <a:avLst/>
              <a:gdLst>
                <a:gd name="T0" fmla="*/ 0 w 120"/>
                <a:gd name="T1" fmla="*/ 2147483646 h 138"/>
                <a:gd name="T2" fmla="*/ 0 w 120"/>
                <a:gd name="T3" fmla="*/ 2147483646 h 138"/>
                <a:gd name="T4" fmla="*/ 2147483646 w 120"/>
                <a:gd name="T5" fmla="*/ 2147483646 h 138"/>
                <a:gd name="T6" fmla="*/ 2147483646 w 120"/>
                <a:gd name="T7" fmla="*/ 2147483646 h 138"/>
                <a:gd name="T8" fmla="*/ 2147483646 w 120"/>
                <a:gd name="T9" fmla="*/ 0 h 138"/>
                <a:gd name="T10" fmla="*/ 2147483646 w 120"/>
                <a:gd name="T11" fmla="*/ 2147483646 h 138"/>
                <a:gd name="T12" fmla="*/ 2147483646 w 120"/>
                <a:gd name="T13" fmla="*/ 2147483646 h 138"/>
                <a:gd name="T14" fmla="*/ 2147483646 w 120"/>
                <a:gd name="T15" fmla="*/ 2147483646 h 138"/>
                <a:gd name="T16" fmla="*/ 2147483646 w 120"/>
                <a:gd name="T17" fmla="*/ 2147483646 h 138"/>
                <a:gd name="T18" fmla="*/ 2147483646 w 120"/>
                <a:gd name="T19" fmla="*/ 2147483646 h 138"/>
                <a:gd name="T20" fmla="*/ 2147483646 w 120"/>
                <a:gd name="T21" fmla="*/ 2147483646 h 138"/>
                <a:gd name="T22" fmla="*/ 2147483646 w 120"/>
                <a:gd name="T23" fmla="*/ 2147483646 h 138"/>
                <a:gd name="T24" fmla="*/ 2147483646 w 120"/>
                <a:gd name="T25" fmla="*/ 2147483646 h 138"/>
                <a:gd name="T26" fmla="*/ 2147483646 w 120"/>
                <a:gd name="T27" fmla="*/ 2147483646 h 138"/>
                <a:gd name="T28" fmla="*/ 2147483646 w 120"/>
                <a:gd name="T29" fmla="*/ 2147483646 h 138"/>
                <a:gd name="T30" fmla="*/ 2147483646 w 120"/>
                <a:gd name="T31" fmla="*/ 2147483646 h 138"/>
                <a:gd name="T32" fmla="*/ 0 w 120"/>
                <a:gd name="T33" fmla="*/ 2147483646 h 1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20" h="138">
                  <a:moveTo>
                    <a:pt x="0" y="114"/>
                  </a:moveTo>
                  <a:lnTo>
                    <a:pt x="0" y="90"/>
                  </a:lnTo>
                  <a:lnTo>
                    <a:pt x="6" y="72"/>
                  </a:lnTo>
                  <a:lnTo>
                    <a:pt x="36" y="24"/>
                  </a:lnTo>
                  <a:lnTo>
                    <a:pt x="66" y="0"/>
                  </a:lnTo>
                  <a:lnTo>
                    <a:pt x="66" y="18"/>
                  </a:lnTo>
                  <a:lnTo>
                    <a:pt x="54" y="42"/>
                  </a:lnTo>
                  <a:lnTo>
                    <a:pt x="60" y="54"/>
                  </a:lnTo>
                  <a:lnTo>
                    <a:pt x="108" y="78"/>
                  </a:lnTo>
                  <a:lnTo>
                    <a:pt x="120" y="108"/>
                  </a:lnTo>
                  <a:lnTo>
                    <a:pt x="120" y="132"/>
                  </a:lnTo>
                  <a:lnTo>
                    <a:pt x="96" y="138"/>
                  </a:lnTo>
                  <a:lnTo>
                    <a:pt x="84" y="120"/>
                  </a:lnTo>
                  <a:lnTo>
                    <a:pt x="66" y="126"/>
                  </a:lnTo>
                  <a:lnTo>
                    <a:pt x="48" y="114"/>
                  </a:lnTo>
                  <a:lnTo>
                    <a:pt x="18" y="108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2276475" y="4084638"/>
              <a:ext cx="276225" cy="77787"/>
            </a:xfrm>
            <a:custGeom>
              <a:avLst/>
              <a:gdLst>
                <a:gd name="T0" fmla="*/ 2147483646 w 35"/>
                <a:gd name="T1" fmla="*/ 2147483646 h 10"/>
                <a:gd name="T2" fmla="*/ 2147483646 w 35"/>
                <a:gd name="T3" fmla="*/ 0 h 10"/>
                <a:gd name="T4" fmla="*/ 2147483646 w 35"/>
                <a:gd name="T5" fmla="*/ 0 h 10"/>
                <a:gd name="T6" fmla="*/ 2147483646 w 35"/>
                <a:gd name="T7" fmla="*/ 2147483646 h 10"/>
                <a:gd name="T8" fmla="*/ 2147483646 w 35"/>
                <a:gd name="T9" fmla="*/ 2147483646 h 10"/>
                <a:gd name="T10" fmla="*/ 2147483646 w 35"/>
                <a:gd name="T11" fmla="*/ 2147483646 h 10"/>
                <a:gd name="T12" fmla="*/ 2147483646 w 35"/>
                <a:gd name="T13" fmla="*/ 2147483646 h 10"/>
                <a:gd name="T14" fmla="*/ 2147483646 w 35"/>
                <a:gd name="T15" fmla="*/ 2147483646 h 10"/>
                <a:gd name="T16" fmla="*/ 2147483646 w 35"/>
                <a:gd name="T17" fmla="*/ 2147483646 h 10"/>
                <a:gd name="T18" fmla="*/ 2147483646 w 35"/>
                <a:gd name="T19" fmla="*/ 2147483646 h 10"/>
                <a:gd name="T20" fmla="*/ 2147483646 w 35"/>
                <a:gd name="T21" fmla="*/ 2147483646 h 10"/>
                <a:gd name="T22" fmla="*/ 2147483646 w 35"/>
                <a:gd name="T23" fmla="*/ 2147483646 h 10"/>
                <a:gd name="T24" fmla="*/ 2147483646 w 35"/>
                <a:gd name="T25" fmla="*/ 2147483646 h 10"/>
                <a:gd name="T26" fmla="*/ 2147483646 w 35"/>
                <a:gd name="T27" fmla="*/ 2147483646 h 10"/>
                <a:gd name="T28" fmla="*/ 0 w 35"/>
                <a:gd name="T29" fmla="*/ 2147483646 h 10"/>
                <a:gd name="T30" fmla="*/ 2147483646 w 35"/>
                <a:gd name="T31" fmla="*/ 2147483646 h 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5" h="10">
                  <a:moveTo>
                    <a:pt x="2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5"/>
                    <a:pt x="28" y="6"/>
                  </a:cubicBezTo>
                  <a:cubicBezTo>
                    <a:pt x="30" y="7"/>
                    <a:pt x="33" y="7"/>
                    <a:pt x="33" y="7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0"/>
                    <a:pt x="33" y="10"/>
                  </a:cubicBezTo>
                  <a:cubicBezTo>
                    <a:pt x="31" y="10"/>
                    <a:pt x="25" y="10"/>
                    <a:pt x="25" y="10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2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2552700" y="4170363"/>
              <a:ext cx="171450" cy="47625"/>
            </a:xfrm>
            <a:custGeom>
              <a:avLst/>
              <a:gdLst>
                <a:gd name="T0" fmla="*/ 2147483646 w 132"/>
                <a:gd name="T1" fmla="*/ 0 h 36"/>
                <a:gd name="T2" fmla="*/ 2147483646 w 132"/>
                <a:gd name="T3" fmla="*/ 2147483646 h 36"/>
                <a:gd name="T4" fmla="*/ 0 w 132"/>
                <a:gd name="T5" fmla="*/ 2147483646 h 36"/>
                <a:gd name="T6" fmla="*/ 2147483646 w 132"/>
                <a:gd name="T7" fmla="*/ 2147483646 h 36"/>
                <a:gd name="T8" fmla="*/ 2147483646 w 132"/>
                <a:gd name="T9" fmla="*/ 2147483646 h 36"/>
                <a:gd name="T10" fmla="*/ 2147483646 w 132"/>
                <a:gd name="T11" fmla="*/ 2147483646 h 36"/>
                <a:gd name="T12" fmla="*/ 2147483646 w 132"/>
                <a:gd name="T13" fmla="*/ 2147483646 h 36"/>
                <a:gd name="T14" fmla="*/ 2147483646 w 132"/>
                <a:gd name="T15" fmla="*/ 2147483646 h 36"/>
                <a:gd name="T16" fmla="*/ 2147483646 w 132"/>
                <a:gd name="T17" fmla="*/ 2147483646 h 36"/>
                <a:gd name="T18" fmla="*/ 2147483646 w 132"/>
                <a:gd name="T19" fmla="*/ 0 h 36"/>
                <a:gd name="T20" fmla="*/ 2147483646 w 132"/>
                <a:gd name="T21" fmla="*/ 0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" h="36">
                  <a:moveTo>
                    <a:pt x="24" y="0"/>
                  </a:moveTo>
                  <a:lnTo>
                    <a:pt x="24" y="12"/>
                  </a:lnTo>
                  <a:lnTo>
                    <a:pt x="0" y="18"/>
                  </a:lnTo>
                  <a:lnTo>
                    <a:pt x="30" y="30"/>
                  </a:lnTo>
                  <a:lnTo>
                    <a:pt x="42" y="36"/>
                  </a:lnTo>
                  <a:lnTo>
                    <a:pt x="66" y="36"/>
                  </a:lnTo>
                  <a:lnTo>
                    <a:pt x="84" y="24"/>
                  </a:lnTo>
                  <a:lnTo>
                    <a:pt x="132" y="30"/>
                  </a:lnTo>
                  <a:lnTo>
                    <a:pt x="108" y="18"/>
                  </a:lnTo>
                  <a:lnTo>
                    <a:pt x="72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814888" y="3643313"/>
              <a:ext cx="77787" cy="46037"/>
            </a:xfrm>
            <a:custGeom>
              <a:avLst/>
              <a:gdLst>
                <a:gd name="T0" fmla="*/ 0 w 60"/>
                <a:gd name="T1" fmla="*/ 2147483646 h 36"/>
                <a:gd name="T2" fmla="*/ 2147483646 w 60"/>
                <a:gd name="T3" fmla="*/ 0 h 36"/>
                <a:gd name="T4" fmla="*/ 2147483646 w 60"/>
                <a:gd name="T5" fmla="*/ 2147483646 h 36"/>
                <a:gd name="T6" fmla="*/ 2147483646 w 60"/>
                <a:gd name="T7" fmla="*/ 2147483646 h 36"/>
                <a:gd name="T8" fmla="*/ 2147483646 w 60"/>
                <a:gd name="T9" fmla="*/ 2147483646 h 36"/>
                <a:gd name="T10" fmla="*/ 2147483646 w 60"/>
                <a:gd name="T11" fmla="*/ 2147483646 h 36"/>
                <a:gd name="T12" fmla="*/ 0 w 60"/>
                <a:gd name="T13" fmla="*/ 2147483646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0" h="36">
                  <a:moveTo>
                    <a:pt x="0" y="12"/>
                  </a:moveTo>
                  <a:lnTo>
                    <a:pt x="36" y="0"/>
                  </a:lnTo>
                  <a:lnTo>
                    <a:pt x="60" y="6"/>
                  </a:lnTo>
                  <a:lnTo>
                    <a:pt x="60" y="18"/>
                  </a:lnTo>
                  <a:lnTo>
                    <a:pt x="54" y="36"/>
                  </a:lnTo>
                  <a:lnTo>
                    <a:pt x="30" y="24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727575" y="3554413"/>
              <a:ext cx="31750" cy="61912"/>
            </a:xfrm>
            <a:custGeom>
              <a:avLst/>
              <a:gdLst>
                <a:gd name="T0" fmla="*/ 0 w 24"/>
                <a:gd name="T1" fmla="*/ 2147483646 h 48"/>
                <a:gd name="T2" fmla="*/ 2147483646 w 24"/>
                <a:gd name="T3" fmla="*/ 2147483646 h 48"/>
                <a:gd name="T4" fmla="*/ 2147483646 w 24"/>
                <a:gd name="T5" fmla="*/ 0 h 48"/>
                <a:gd name="T6" fmla="*/ 2147483646 w 24"/>
                <a:gd name="T7" fmla="*/ 2147483646 h 48"/>
                <a:gd name="T8" fmla="*/ 2147483646 w 24"/>
                <a:gd name="T9" fmla="*/ 2147483646 h 48"/>
                <a:gd name="T10" fmla="*/ 0 w 24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48">
                  <a:moveTo>
                    <a:pt x="0" y="48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24" y="24"/>
                  </a:lnTo>
                  <a:lnTo>
                    <a:pt x="24" y="48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719638" y="3490913"/>
              <a:ext cx="39687" cy="47625"/>
            </a:xfrm>
            <a:custGeom>
              <a:avLst/>
              <a:gdLst>
                <a:gd name="T0" fmla="*/ 0 w 30"/>
                <a:gd name="T1" fmla="*/ 2147483646 h 37"/>
                <a:gd name="T2" fmla="*/ 2147483646 w 30"/>
                <a:gd name="T3" fmla="*/ 0 h 37"/>
                <a:gd name="T4" fmla="*/ 2147483646 w 30"/>
                <a:gd name="T5" fmla="*/ 2147483646 h 37"/>
                <a:gd name="T6" fmla="*/ 2147483646 w 30"/>
                <a:gd name="T7" fmla="*/ 2147483646 h 37"/>
                <a:gd name="T8" fmla="*/ 0 w 30"/>
                <a:gd name="T9" fmla="*/ 2147483646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" h="37">
                  <a:moveTo>
                    <a:pt x="0" y="12"/>
                  </a:moveTo>
                  <a:lnTo>
                    <a:pt x="24" y="0"/>
                  </a:lnTo>
                  <a:lnTo>
                    <a:pt x="30" y="24"/>
                  </a:lnTo>
                  <a:lnTo>
                    <a:pt x="24" y="37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5518150" y="3667125"/>
              <a:ext cx="39688" cy="7938"/>
            </a:xfrm>
            <a:custGeom>
              <a:avLst/>
              <a:gdLst>
                <a:gd name="T0" fmla="*/ 2147483646 w 30"/>
                <a:gd name="T1" fmla="*/ 0 h 6"/>
                <a:gd name="T2" fmla="*/ 2147483646 w 30"/>
                <a:gd name="T3" fmla="*/ 0 h 6"/>
                <a:gd name="T4" fmla="*/ 0 w 30"/>
                <a:gd name="T5" fmla="*/ 2147483646 h 6"/>
                <a:gd name="T6" fmla="*/ 2147483646 w 3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6">
                  <a:moveTo>
                    <a:pt x="24" y="0"/>
                  </a:moveTo>
                  <a:lnTo>
                    <a:pt x="30" y="0"/>
                  </a:lnTo>
                  <a:lnTo>
                    <a:pt x="0" y="6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378450" y="3898900"/>
              <a:ext cx="0" cy="3175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  <a:defRPr/>
              </a:pPr>
              <a:endParaRPr lang="en-US" altLang="en-US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5119688" y="3517900"/>
              <a:ext cx="492125" cy="179388"/>
            </a:xfrm>
            <a:custGeom>
              <a:avLst/>
              <a:gdLst>
                <a:gd name="T0" fmla="*/ 2147483646 w 10616"/>
                <a:gd name="T1" fmla="*/ 2147483646 h 10000"/>
                <a:gd name="T2" fmla="*/ 2147483646 w 10616"/>
                <a:gd name="T3" fmla="*/ 2147483646 h 10000"/>
                <a:gd name="T4" fmla="*/ 2147483646 w 10616"/>
                <a:gd name="T5" fmla="*/ 2147483646 h 10000"/>
                <a:gd name="T6" fmla="*/ 2147483646 w 10616"/>
                <a:gd name="T7" fmla="*/ 2147483646 h 10000"/>
                <a:gd name="T8" fmla="*/ 2147483646 w 10616"/>
                <a:gd name="T9" fmla="*/ 2147483646 h 10000"/>
                <a:gd name="T10" fmla="*/ 2147483646 w 10616"/>
                <a:gd name="T11" fmla="*/ 2147483646 h 10000"/>
                <a:gd name="T12" fmla="*/ 2147483646 w 10616"/>
                <a:gd name="T13" fmla="*/ 2147483646 h 10000"/>
                <a:gd name="T14" fmla="*/ 2147483646 w 10616"/>
                <a:gd name="T15" fmla="*/ 2147483646 h 10000"/>
                <a:gd name="T16" fmla="*/ 2147483646 w 10616"/>
                <a:gd name="T17" fmla="*/ 2147483646 h 10000"/>
                <a:gd name="T18" fmla="*/ 2147483646 w 10616"/>
                <a:gd name="T19" fmla="*/ 2147483646 h 10000"/>
                <a:gd name="T20" fmla="*/ 2147483646 w 10616"/>
                <a:gd name="T21" fmla="*/ 2147483646 h 10000"/>
                <a:gd name="T22" fmla="*/ 2147483646 w 10616"/>
                <a:gd name="T23" fmla="*/ 2147483646 h 10000"/>
                <a:gd name="T24" fmla="*/ 2147483646 w 10616"/>
                <a:gd name="T25" fmla="*/ 0 h 10000"/>
                <a:gd name="T26" fmla="*/ 2147483646 w 10616"/>
                <a:gd name="T27" fmla="*/ 0 h 10000"/>
                <a:gd name="T28" fmla="*/ 2147483646 w 10616"/>
                <a:gd name="T29" fmla="*/ 2147483646 h 10000"/>
                <a:gd name="T30" fmla="*/ 2147483646 w 10616"/>
                <a:gd name="T31" fmla="*/ 2147483646 h 10000"/>
                <a:gd name="T32" fmla="*/ 2147483646 w 10616"/>
                <a:gd name="T33" fmla="*/ 2147483646 h 10000"/>
                <a:gd name="T34" fmla="*/ 2147483646 w 10616"/>
                <a:gd name="T35" fmla="*/ 2147483646 h 10000"/>
                <a:gd name="T36" fmla="*/ 2147483646 w 10616"/>
                <a:gd name="T37" fmla="*/ 2147483646 h 10000"/>
                <a:gd name="T38" fmla="*/ 2147483646 w 10616"/>
                <a:gd name="T39" fmla="*/ 0 h 10000"/>
                <a:gd name="T40" fmla="*/ 2147483646 w 10616"/>
                <a:gd name="T41" fmla="*/ 0 h 10000"/>
                <a:gd name="T42" fmla="*/ 2147483646 w 10616"/>
                <a:gd name="T43" fmla="*/ 0 h 10000"/>
                <a:gd name="T44" fmla="*/ 2147483646 w 10616"/>
                <a:gd name="T45" fmla="*/ 2147483646 h 10000"/>
                <a:gd name="T46" fmla="*/ 2147483646 w 10616"/>
                <a:gd name="T47" fmla="*/ 2147483646 h 10000"/>
                <a:gd name="T48" fmla="*/ 2147483646 w 10616"/>
                <a:gd name="T49" fmla="*/ 2147483646 h 10000"/>
                <a:gd name="T50" fmla="*/ 2147483646 w 10616"/>
                <a:gd name="T51" fmla="*/ 2147483646 h 10000"/>
                <a:gd name="T52" fmla="*/ 2147483646 w 10616"/>
                <a:gd name="T53" fmla="*/ 2147483646 h 10000"/>
                <a:gd name="T54" fmla="*/ 2147483646 w 10616"/>
                <a:gd name="T55" fmla="*/ 2147483646 h 10000"/>
                <a:gd name="T56" fmla="*/ 2147483646 w 10616"/>
                <a:gd name="T57" fmla="*/ 2147483646 h 10000"/>
                <a:gd name="T58" fmla="*/ 2147483646 w 10616"/>
                <a:gd name="T59" fmla="*/ 2147483646 h 10000"/>
                <a:gd name="T60" fmla="*/ 2147483646 w 10616"/>
                <a:gd name="T61" fmla="*/ 2147483646 h 10000"/>
                <a:gd name="T62" fmla="*/ 0 w 10616"/>
                <a:gd name="T63" fmla="*/ 2147483646 h 10000"/>
                <a:gd name="T64" fmla="*/ 2147483646 w 10616"/>
                <a:gd name="T65" fmla="*/ 2147483646 h 10000"/>
                <a:gd name="T66" fmla="*/ 2147483646 w 10616"/>
                <a:gd name="T67" fmla="*/ 2147483646 h 10000"/>
                <a:gd name="T68" fmla="*/ 2147483646 w 10616"/>
                <a:gd name="T69" fmla="*/ 2147483646 h 10000"/>
                <a:gd name="T70" fmla="*/ 2147483646 w 10616"/>
                <a:gd name="T71" fmla="*/ 2147483646 h 10000"/>
                <a:gd name="T72" fmla="*/ 2147483646 w 10616"/>
                <a:gd name="T73" fmla="*/ 2147483646 h 10000"/>
                <a:gd name="T74" fmla="*/ 2147483646 w 10616"/>
                <a:gd name="T75" fmla="*/ 2147483646 h 10000"/>
                <a:gd name="T76" fmla="*/ 2147483646 w 10616"/>
                <a:gd name="T77" fmla="*/ 2147483646 h 10000"/>
                <a:gd name="T78" fmla="*/ 2147483646 w 10616"/>
                <a:gd name="T79" fmla="*/ 2147483646 h 10000"/>
                <a:gd name="T80" fmla="*/ 2147483646 w 10616"/>
                <a:gd name="T81" fmla="*/ 2147483646 h 10000"/>
                <a:gd name="T82" fmla="*/ 2147483646 w 10616"/>
                <a:gd name="T83" fmla="*/ 2147483646 h 10000"/>
                <a:gd name="T84" fmla="*/ 2147483646 w 10616"/>
                <a:gd name="T85" fmla="*/ 2147483646 h 100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616" h="10000">
                  <a:moveTo>
                    <a:pt x="6379" y="8696"/>
                  </a:moveTo>
                  <a:lnTo>
                    <a:pt x="6718" y="9130"/>
                  </a:lnTo>
                  <a:lnTo>
                    <a:pt x="8582" y="8696"/>
                  </a:lnTo>
                  <a:lnTo>
                    <a:pt x="9430" y="8261"/>
                  </a:lnTo>
                  <a:lnTo>
                    <a:pt x="10277" y="7826"/>
                  </a:lnTo>
                  <a:lnTo>
                    <a:pt x="10616" y="8261"/>
                  </a:lnTo>
                  <a:cubicBezTo>
                    <a:pt x="10560" y="7826"/>
                    <a:pt x="10503" y="7392"/>
                    <a:pt x="10447" y="6957"/>
                  </a:cubicBezTo>
                  <a:lnTo>
                    <a:pt x="10447" y="3913"/>
                  </a:lnTo>
                  <a:cubicBezTo>
                    <a:pt x="10503" y="3768"/>
                    <a:pt x="10560" y="3623"/>
                    <a:pt x="10616" y="3478"/>
                  </a:cubicBezTo>
                  <a:lnTo>
                    <a:pt x="9938" y="1304"/>
                  </a:lnTo>
                  <a:lnTo>
                    <a:pt x="9599" y="435"/>
                  </a:lnTo>
                  <a:lnTo>
                    <a:pt x="9091" y="435"/>
                  </a:lnTo>
                  <a:cubicBezTo>
                    <a:pt x="9034" y="290"/>
                    <a:pt x="8978" y="145"/>
                    <a:pt x="8921" y="0"/>
                  </a:cubicBezTo>
                  <a:lnTo>
                    <a:pt x="8243" y="1304"/>
                  </a:lnTo>
                  <a:lnTo>
                    <a:pt x="7396" y="1304"/>
                  </a:lnTo>
                  <a:lnTo>
                    <a:pt x="7226" y="1304"/>
                  </a:lnTo>
                  <a:lnTo>
                    <a:pt x="6548" y="435"/>
                  </a:lnTo>
                  <a:lnTo>
                    <a:pt x="6040" y="0"/>
                  </a:lnTo>
                  <a:lnTo>
                    <a:pt x="4684" y="0"/>
                  </a:lnTo>
                  <a:lnTo>
                    <a:pt x="4345" y="0"/>
                  </a:lnTo>
                  <a:lnTo>
                    <a:pt x="3836" y="435"/>
                  </a:lnTo>
                  <a:lnTo>
                    <a:pt x="3497" y="1304"/>
                  </a:lnTo>
                  <a:lnTo>
                    <a:pt x="2650" y="1739"/>
                  </a:lnTo>
                  <a:cubicBezTo>
                    <a:pt x="2593" y="1594"/>
                    <a:pt x="2537" y="1449"/>
                    <a:pt x="2480" y="1304"/>
                  </a:cubicBezTo>
                  <a:lnTo>
                    <a:pt x="2311" y="1304"/>
                  </a:lnTo>
                  <a:lnTo>
                    <a:pt x="1972" y="2609"/>
                  </a:lnTo>
                  <a:cubicBezTo>
                    <a:pt x="1746" y="2609"/>
                    <a:pt x="1494" y="2631"/>
                    <a:pt x="1294" y="2609"/>
                  </a:cubicBezTo>
                  <a:cubicBezTo>
                    <a:pt x="1094" y="2587"/>
                    <a:pt x="883" y="2261"/>
                    <a:pt x="770" y="2478"/>
                  </a:cubicBezTo>
                  <a:cubicBezTo>
                    <a:pt x="657" y="2695"/>
                    <a:pt x="333" y="2962"/>
                    <a:pt x="205" y="3117"/>
                  </a:cubicBezTo>
                  <a:cubicBezTo>
                    <a:pt x="77" y="3272"/>
                    <a:pt x="0" y="3266"/>
                    <a:pt x="0" y="3407"/>
                  </a:cubicBezTo>
                  <a:cubicBezTo>
                    <a:pt x="113" y="3701"/>
                    <a:pt x="482" y="5084"/>
                    <a:pt x="698" y="5748"/>
                  </a:cubicBezTo>
                  <a:cubicBezTo>
                    <a:pt x="914" y="6412"/>
                    <a:pt x="1138" y="6900"/>
                    <a:pt x="1294" y="7391"/>
                  </a:cubicBezTo>
                  <a:cubicBezTo>
                    <a:pt x="1450" y="7882"/>
                    <a:pt x="1520" y="8261"/>
                    <a:pt x="1633" y="8696"/>
                  </a:cubicBezTo>
                  <a:lnTo>
                    <a:pt x="3158" y="9130"/>
                  </a:lnTo>
                  <a:lnTo>
                    <a:pt x="3328" y="9130"/>
                  </a:lnTo>
                  <a:lnTo>
                    <a:pt x="4514" y="10000"/>
                  </a:lnTo>
                  <a:lnTo>
                    <a:pt x="5192" y="9130"/>
                  </a:lnTo>
                  <a:lnTo>
                    <a:pt x="5870" y="10000"/>
                  </a:lnTo>
                  <a:lnTo>
                    <a:pt x="6379" y="86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5367338" y="3667125"/>
              <a:ext cx="180975" cy="146050"/>
            </a:xfrm>
            <a:custGeom>
              <a:avLst/>
              <a:gdLst>
                <a:gd name="T0" fmla="*/ 2147483646 w 139"/>
                <a:gd name="T1" fmla="*/ 2147483646 h 114"/>
                <a:gd name="T2" fmla="*/ 2147483646 w 139"/>
                <a:gd name="T3" fmla="*/ 2147483646 h 114"/>
                <a:gd name="T4" fmla="*/ 2147483646 w 139"/>
                <a:gd name="T5" fmla="*/ 2147483646 h 114"/>
                <a:gd name="T6" fmla="*/ 2147483646 w 139"/>
                <a:gd name="T7" fmla="*/ 2147483646 h 114"/>
                <a:gd name="T8" fmla="*/ 2147483646 w 139"/>
                <a:gd name="T9" fmla="*/ 2147483646 h 114"/>
                <a:gd name="T10" fmla="*/ 2147483646 w 139"/>
                <a:gd name="T11" fmla="*/ 2147483646 h 114"/>
                <a:gd name="T12" fmla="*/ 2147483646 w 139"/>
                <a:gd name="T13" fmla="*/ 0 h 114"/>
                <a:gd name="T14" fmla="*/ 2147483646 w 139"/>
                <a:gd name="T15" fmla="*/ 2147483646 h 114"/>
                <a:gd name="T16" fmla="*/ 2147483646 w 139"/>
                <a:gd name="T17" fmla="*/ 2147483646 h 114"/>
                <a:gd name="T18" fmla="*/ 2147483646 w 139"/>
                <a:gd name="T19" fmla="*/ 2147483646 h 114"/>
                <a:gd name="T20" fmla="*/ 2147483646 w 139"/>
                <a:gd name="T21" fmla="*/ 2147483646 h 114"/>
                <a:gd name="T22" fmla="*/ 2147483646 w 139"/>
                <a:gd name="T23" fmla="*/ 2147483646 h 114"/>
                <a:gd name="T24" fmla="*/ 2147483646 w 139"/>
                <a:gd name="T25" fmla="*/ 2147483646 h 114"/>
                <a:gd name="T26" fmla="*/ 0 w 139"/>
                <a:gd name="T27" fmla="*/ 2147483646 h 114"/>
                <a:gd name="T28" fmla="*/ 2147483646 w 139"/>
                <a:gd name="T29" fmla="*/ 2147483646 h 114"/>
                <a:gd name="T30" fmla="*/ 2147483646 w 139"/>
                <a:gd name="T31" fmla="*/ 2147483646 h 1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9" h="114">
                  <a:moveTo>
                    <a:pt x="25" y="114"/>
                  </a:moveTo>
                  <a:lnTo>
                    <a:pt x="61" y="96"/>
                  </a:lnTo>
                  <a:lnTo>
                    <a:pt x="73" y="90"/>
                  </a:lnTo>
                  <a:lnTo>
                    <a:pt x="115" y="66"/>
                  </a:lnTo>
                  <a:lnTo>
                    <a:pt x="127" y="24"/>
                  </a:lnTo>
                  <a:lnTo>
                    <a:pt x="139" y="6"/>
                  </a:lnTo>
                  <a:lnTo>
                    <a:pt x="139" y="0"/>
                  </a:lnTo>
                  <a:lnTo>
                    <a:pt x="115" y="6"/>
                  </a:lnTo>
                  <a:lnTo>
                    <a:pt x="49" y="12"/>
                  </a:lnTo>
                  <a:lnTo>
                    <a:pt x="37" y="6"/>
                  </a:lnTo>
                  <a:lnTo>
                    <a:pt x="19" y="24"/>
                  </a:lnTo>
                  <a:lnTo>
                    <a:pt x="25" y="48"/>
                  </a:lnTo>
                  <a:lnTo>
                    <a:pt x="0" y="102"/>
                  </a:lnTo>
                  <a:lnTo>
                    <a:pt x="13" y="102"/>
                  </a:lnTo>
                  <a:lnTo>
                    <a:pt x="25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5343525" y="3783013"/>
              <a:ext cx="127000" cy="115887"/>
            </a:xfrm>
            <a:custGeom>
              <a:avLst/>
              <a:gdLst>
                <a:gd name="T0" fmla="*/ 2147483646 w 97"/>
                <a:gd name="T1" fmla="*/ 2147483646 h 90"/>
                <a:gd name="T2" fmla="*/ 2147483646 w 97"/>
                <a:gd name="T3" fmla="*/ 0 h 90"/>
                <a:gd name="T4" fmla="*/ 2147483646 w 97"/>
                <a:gd name="T5" fmla="*/ 2147483646 h 90"/>
                <a:gd name="T6" fmla="*/ 2147483646 w 97"/>
                <a:gd name="T7" fmla="*/ 2147483646 h 90"/>
                <a:gd name="T8" fmla="*/ 2147483646 w 97"/>
                <a:gd name="T9" fmla="*/ 2147483646 h 90"/>
                <a:gd name="T10" fmla="*/ 2147483646 w 97"/>
                <a:gd name="T11" fmla="*/ 2147483646 h 90"/>
                <a:gd name="T12" fmla="*/ 2147483646 w 97"/>
                <a:gd name="T13" fmla="*/ 2147483646 h 90"/>
                <a:gd name="T14" fmla="*/ 0 w 97"/>
                <a:gd name="T15" fmla="*/ 2147483646 h 90"/>
                <a:gd name="T16" fmla="*/ 2147483646 w 97"/>
                <a:gd name="T17" fmla="*/ 2147483646 h 90"/>
                <a:gd name="T18" fmla="*/ 2147483646 w 97"/>
                <a:gd name="T19" fmla="*/ 2147483646 h 90"/>
                <a:gd name="T20" fmla="*/ 2147483646 w 97"/>
                <a:gd name="T21" fmla="*/ 2147483646 h 90"/>
                <a:gd name="T22" fmla="*/ 2147483646 w 97"/>
                <a:gd name="T23" fmla="*/ 2147483646 h 90"/>
                <a:gd name="T24" fmla="*/ 2147483646 w 97"/>
                <a:gd name="T25" fmla="*/ 2147483646 h 90"/>
                <a:gd name="T26" fmla="*/ 2147483646 w 97"/>
                <a:gd name="T27" fmla="*/ 2147483646 h 90"/>
                <a:gd name="T28" fmla="*/ 2147483646 w 97"/>
                <a:gd name="T29" fmla="*/ 2147483646 h 90"/>
                <a:gd name="T30" fmla="*/ 2147483646 w 97"/>
                <a:gd name="T31" fmla="*/ 2147483646 h 90"/>
                <a:gd name="T32" fmla="*/ 2147483646 w 97"/>
                <a:gd name="T33" fmla="*/ 2147483646 h 90"/>
                <a:gd name="T34" fmla="*/ 2147483646 w 97"/>
                <a:gd name="T35" fmla="*/ 2147483646 h 90"/>
                <a:gd name="T36" fmla="*/ 2147483646 w 97"/>
                <a:gd name="T37" fmla="*/ 2147483646 h 90"/>
                <a:gd name="T38" fmla="*/ 2147483646 w 97"/>
                <a:gd name="T39" fmla="*/ 2147483646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5343525" y="3783013"/>
              <a:ext cx="127000" cy="115887"/>
            </a:xfrm>
            <a:custGeom>
              <a:avLst/>
              <a:gdLst>
                <a:gd name="T0" fmla="*/ 2147483646 w 97"/>
                <a:gd name="T1" fmla="*/ 2147483646 h 90"/>
                <a:gd name="T2" fmla="*/ 2147483646 w 97"/>
                <a:gd name="T3" fmla="*/ 0 h 90"/>
                <a:gd name="T4" fmla="*/ 2147483646 w 97"/>
                <a:gd name="T5" fmla="*/ 2147483646 h 90"/>
                <a:gd name="T6" fmla="*/ 2147483646 w 97"/>
                <a:gd name="T7" fmla="*/ 2147483646 h 90"/>
                <a:gd name="T8" fmla="*/ 2147483646 w 97"/>
                <a:gd name="T9" fmla="*/ 2147483646 h 90"/>
                <a:gd name="T10" fmla="*/ 2147483646 w 97"/>
                <a:gd name="T11" fmla="*/ 2147483646 h 90"/>
                <a:gd name="T12" fmla="*/ 2147483646 w 97"/>
                <a:gd name="T13" fmla="*/ 2147483646 h 90"/>
                <a:gd name="T14" fmla="*/ 0 w 97"/>
                <a:gd name="T15" fmla="*/ 2147483646 h 90"/>
                <a:gd name="T16" fmla="*/ 2147483646 w 97"/>
                <a:gd name="T17" fmla="*/ 2147483646 h 90"/>
                <a:gd name="T18" fmla="*/ 2147483646 w 97"/>
                <a:gd name="T19" fmla="*/ 2147483646 h 90"/>
                <a:gd name="T20" fmla="*/ 2147483646 w 97"/>
                <a:gd name="T21" fmla="*/ 2147483646 h 90"/>
                <a:gd name="T22" fmla="*/ 2147483646 w 97"/>
                <a:gd name="T23" fmla="*/ 2147483646 h 90"/>
                <a:gd name="T24" fmla="*/ 2147483646 w 97"/>
                <a:gd name="T25" fmla="*/ 2147483646 h 90"/>
                <a:gd name="T26" fmla="*/ 2147483646 w 97"/>
                <a:gd name="T27" fmla="*/ 2147483646 h 90"/>
                <a:gd name="T28" fmla="*/ 2147483646 w 97"/>
                <a:gd name="T29" fmla="*/ 2147483646 h 90"/>
                <a:gd name="T30" fmla="*/ 2147483646 w 97"/>
                <a:gd name="T31" fmla="*/ 2147483646 h 90"/>
                <a:gd name="T32" fmla="*/ 2147483646 w 97"/>
                <a:gd name="T33" fmla="*/ 2147483646 h 90"/>
                <a:gd name="T34" fmla="*/ 2147483646 w 97"/>
                <a:gd name="T35" fmla="*/ 2147483646 h 90"/>
                <a:gd name="T36" fmla="*/ 2147483646 w 97"/>
                <a:gd name="T37" fmla="*/ 2147483646 h 90"/>
                <a:gd name="T38" fmla="*/ 2147483646 w 97"/>
                <a:gd name="T39" fmla="*/ 2147483646 h 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7" h="90">
                  <a:moveTo>
                    <a:pt x="91" y="24"/>
                  </a:moveTo>
                  <a:lnTo>
                    <a:pt x="91" y="0"/>
                  </a:lnTo>
                  <a:lnTo>
                    <a:pt x="79" y="6"/>
                  </a:lnTo>
                  <a:lnTo>
                    <a:pt x="43" y="24"/>
                  </a:lnTo>
                  <a:lnTo>
                    <a:pt x="31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0" y="42"/>
                  </a:lnTo>
                  <a:lnTo>
                    <a:pt x="18" y="90"/>
                  </a:lnTo>
                  <a:lnTo>
                    <a:pt x="25" y="90"/>
                  </a:lnTo>
                  <a:lnTo>
                    <a:pt x="37" y="90"/>
                  </a:lnTo>
                  <a:lnTo>
                    <a:pt x="49" y="78"/>
                  </a:lnTo>
                  <a:lnTo>
                    <a:pt x="67" y="78"/>
                  </a:lnTo>
                  <a:lnTo>
                    <a:pt x="73" y="66"/>
                  </a:lnTo>
                  <a:lnTo>
                    <a:pt x="61" y="36"/>
                  </a:lnTo>
                  <a:lnTo>
                    <a:pt x="85" y="30"/>
                  </a:lnTo>
                  <a:lnTo>
                    <a:pt x="97" y="24"/>
                  </a:lnTo>
                  <a:lnTo>
                    <a:pt x="91" y="24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5783263" y="4002088"/>
              <a:ext cx="119062" cy="77787"/>
            </a:xfrm>
            <a:custGeom>
              <a:avLst/>
              <a:gdLst>
                <a:gd name="T0" fmla="*/ 2147483646 w 90"/>
                <a:gd name="T1" fmla="*/ 2147483646 h 60"/>
                <a:gd name="T2" fmla="*/ 2147483646 w 90"/>
                <a:gd name="T3" fmla="*/ 2147483646 h 60"/>
                <a:gd name="T4" fmla="*/ 2147483646 w 90"/>
                <a:gd name="T5" fmla="*/ 2147483646 h 60"/>
                <a:gd name="T6" fmla="*/ 2147483646 w 90"/>
                <a:gd name="T7" fmla="*/ 2147483646 h 60"/>
                <a:gd name="T8" fmla="*/ 2147483646 w 90"/>
                <a:gd name="T9" fmla="*/ 0 h 60"/>
                <a:gd name="T10" fmla="*/ 2147483646 w 90"/>
                <a:gd name="T11" fmla="*/ 2147483646 h 60"/>
                <a:gd name="T12" fmla="*/ 2147483646 w 90"/>
                <a:gd name="T13" fmla="*/ 2147483646 h 60"/>
                <a:gd name="T14" fmla="*/ 0 w 90"/>
                <a:gd name="T15" fmla="*/ 2147483646 h 60"/>
                <a:gd name="T16" fmla="*/ 2147483646 w 90"/>
                <a:gd name="T17" fmla="*/ 2147483646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60">
                  <a:moveTo>
                    <a:pt x="18" y="48"/>
                  </a:moveTo>
                  <a:lnTo>
                    <a:pt x="66" y="60"/>
                  </a:lnTo>
                  <a:lnTo>
                    <a:pt x="78" y="30"/>
                  </a:lnTo>
                  <a:lnTo>
                    <a:pt x="90" y="24"/>
                  </a:lnTo>
                  <a:lnTo>
                    <a:pt x="84" y="0"/>
                  </a:lnTo>
                  <a:lnTo>
                    <a:pt x="30" y="18"/>
                  </a:lnTo>
                  <a:lnTo>
                    <a:pt x="6" y="6"/>
                  </a:lnTo>
                  <a:lnTo>
                    <a:pt x="0" y="24"/>
                  </a:lnTo>
                  <a:lnTo>
                    <a:pt x="1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5800725" y="4032250"/>
              <a:ext cx="187325" cy="217488"/>
            </a:xfrm>
            <a:custGeom>
              <a:avLst/>
              <a:gdLst>
                <a:gd name="T0" fmla="*/ 2147483646 w 24"/>
                <a:gd name="T1" fmla="*/ 2147483646 h 28"/>
                <a:gd name="T2" fmla="*/ 2147483646 w 24"/>
                <a:gd name="T3" fmla="*/ 2147483646 h 28"/>
                <a:gd name="T4" fmla="*/ 2147483646 w 24"/>
                <a:gd name="T5" fmla="*/ 2147483646 h 28"/>
                <a:gd name="T6" fmla="*/ 2147483646 w 24"/>
                <a:gd name="T7" fmla="*/ 2147483646 h 28"/>
                <a:gd name="T8" fmla="*/ 0 w 24"/>
                <a:gd name="T9" fmla="*/ 2147483646 h 28"/>
                <a:gd name="T10" fmla="*/ 2147483646 w 24"/>
                <a:gd name="T11" fmla="*/ 2147483646 h 28"/>
                <a:gd name="T12" fmla="*/ 2147483646 w 24"/>
                <a:gd name="T13" fmla="*/ 2147483646 h 28"/>
                <a:gd name="T14" fmla="*/ 2147483646 w 24"/>
                <a:gd name="T15" fmla="*/ 2147483646 h 28"/>
                <a:gd name="T16" fmla="*/ 2147483646 w 24"/>
                <a:gd name="T17" fmla="*/ 2147483646 h 28"/>
                <a:gd name="T18" fmla="*/ 2147483646 w 24"/>
                <a:gd name="T19" fmla="*/ 2147483646 h 28"/>
                <a:gd name="T20" fmla="*/ 2147483646 w 24"/>
                <a:gd name="T21" fmla="*/ 2147483646 h 28"/>
                <a:gd name="T22" fmla="*/ 2147483646 w 24"/>
                <a:gd name="T23" fmla="*/ 2147483646 h 28"/>
                <a:gd name="T24" fmla="*/ 2147483646 w 24"/>
                <a:gd name="T25" fmla="*/ 0 h 28"/>
                <a:gd name="T26" fmla="*/ 2147483646 w 24"/>
                <a:gd name="T27" fmla="*/ 0 h 28"/>
                <a:gd name="T28" fmla="*/ 2147483646 w 24"/>
                <a:gd name="T29" fmla="*/ 2147483646 h 28"/>
                <a:gd name="T30" fmla="*/ 2147483646 w 24"/>
                <a:gd name="T31" fmla="*/ 2147483646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4" h="28">
                  <a:moveTo>
                    <a:pt x="9" y="6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3" y="18"/>
                    <a:pt x="0" y="18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9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5565775" y="4171950"/>
              <a:ext cx="265113" cy="165100"/>
            </a:xfrm>
            <a:custGeom>
              <a:avLst/>
              <a:gdLst>
                <a:gd name="T0" fmla="*/ 2147483646 w 34"/>
                <a:gd name="T1" fmla="*/ 0 h 21"/>
                <a:gd name="T2" fmla="*/ 2147483646 w 34"/>
                <a:gd name="T3" fmla="*/ 2147483646 h 21"/>
                <a:gd name="T4" fmla="*/ 2147483646 w 34"/>
                <a:gd name="T5" fmla="*/ 2147483646 h 21"/>
                <a:gd name="T6" fmla="*/ 2147483646 w 34"/>
                <a:gd name="T7" fmla="*/ 2147483646 h 21"/>
                <a:gd name="T8" fmla="*/ 0 w 34"/>
                <a:gd name="T9" fmla="*/ 2147483646 h 21"/>
                <a:gd name="T10" fmla="*/ 2147483646 w 34"/>
                <a:gd name="T11" fmla="*/ 2147483646 h 21"/>
                <a:gd name="T12" fmla="*/ 2147483646 w 34"/>
                <a:gd name="T13" fmla="*/ 2147483646 h 21"/>
                <a:gd name="T14" fmla="*/ 2147483646 w 34"/>
                <a:gd name="T15" fmla="*/ 2147483646 h 21"/>
                <a:gd name="T16" fmla="*/ 2147483646 w 34"/>
                <a:gd name="T17" fmla="*/ 2147483646 h 21"/>
                <a:gd name="T18" fmla="*/ 2147483646 w 34"/>
                <a:gd name="T19" fmla="*/ 2147483646 h 21"/>
                <a:gd name="T20" fmla="*/ 2147483646 w 34"/>
                <a:gd name="T21" fmla="*/ 2147483646 h 21"/>
                <a:gd name="T22" fmla="*/ 2147483646 w 34"/>
                <a:gd name="T23" fmla="*/ 2147483646 h 21"/>
                <a:gd name="T24" fmla="*/ 2147483646 w 34"/>
                <a:gd name="T25" fmla="*/ 2147483646 h 21"/>
                <a:gd name="T26" fmla="*/ 2147483646 w 34"/>
                <a:gd name="T27" fmla="*/ 0 h 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1">
                  <a:moveTo>
                    <a:pt x="30" y="0"/>
                  </a:moveTo>
                  <a:cubicBezTo>
                    <a:pt x="25" y="2"/>
                    <a:pt x="18" y="3"/>
                    <a:pt x="18" y="4"/>
                  </a:cubicBezTo>
                  <a:cubicBezTo>
                    <a:pt x="16" y="5"/>
                    <a:pt x="14" y="7"/>
                    <a:pt x="1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1" y="3"/>
                    <a:pt x="31" y="3"/>
                    <a:pt x="31" y="3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5378450" y="3813175"/>
              <a:ext cx="492125" cy="422275"/>
            </a:xfrm>
            <a:custGeom>
              <a:avLst/>
              <a:gdLst>
                <a:gd name="T0" fmla="*/ 2147483646 w 63"/>
                <a:gd name="T1" fmla="*/ 2147483646 h 54"/>
                <a:gd name="T2" fmla="*/ 2147483646 w 63"/>
                <a:gd name="T3" fmla="*/ 2147483646 h 54"/>
                <a:gd name="T4" fmla="*/ 2147483646 w 63"/>
                <a:gd name="T5" fmla="*/ 2147483646 h 54"/>
                <a:gd name="T6" fmla="*/ 2147483646 w 63"/>
                <a:gd name="T7" fmla="*/ 2147483646 h 54"/>
                <a:gd name="T8" fmla="*/ 2147483646 w 63"/>
                <a:gd name="T9" fmla="*/ 2147483646 h 54"/>
                <a:gd name="T10" fmla="*/ 2147483646 w 63"/>
                <a:gd name="T11" fmla="*/ 2147483646 h 54"/>
                <a:gd name="T12" fmla="*/ 2147483646 w 63"/>
                <a:gd name="T13" fmla="*/ 2147483646 h 54"/>
                <a:gd name="T14" fmla="*/ 2147483646 w 63"/>
                <a:gd name="T15" fmla="*/ 2147483646 h 54"/>
                <a:gd name="T16" fmla="*/ 2147483646 w 63"/>
                <a:gd name="T17" fmla="*/ 2147483646 h 54"/>
                <a:gd name="T18" fmla="*/ 2147483646 w 63"/>
                <a:gd name="T19" fmla="*/ 2147483646 h 54"/>
                <a:gd name="T20" fmla="*/ 2147483646 w 63"/>
                <a:gd name="T21" fmla="*/ 2147483646 h 54"/>
                <a:gd name="T22" fmla="*/ 2147483646 w 63"/>
                <a:gd name="T23" fmla="*/ 2147483646 h 54"/>
                <a:gd name="T24" fmla="*/ 2147483646 w 63"/>
                <a:gd name="T25" fmla="*/ 2147483646 h 54"/>
                <a:gd name="T26" fmla="*/ 2147483646 w 63"/>
                <a:gd name="T27" fmla="*/ 2147483646 h 54"/>
                <a:gd name="T28" fmla="*/ 2147483646 w 63"/>
                <a:gd name="T29" fmla="*/ 0 h 54"/>
                <a:gd name="T30" fmla="*/ 2147483646 w 63"/>
                <a:gd name="T31" fmla="*/ 0 h 54"/>
                <a:gd name="T32" fmla="*/ 2147483646 w 63"/>
                <a:gd name="T33" fmla="*/ 2147483646 h 54"/>
                <a:gd name="T34" fmla="*/ 2147483646 w 63"/>
                <a:gd name="T35" fmla="*/ 2147483646 h 54"/>
                <a:gd name="T36" fmla="*/ 2147483646 w 63"/>
                <a:gd name="T37" fmla="*/ 2147483646 h 54"/>
                <a:gd name="T38" fmla="*/ 2147483646 w 63"/>
                <a:gd name="T39" fmla="*/ 2147483646 h 54"/>
                <a:gd name="T40" fmla="*/ 2147483646 w 63"/>
                <a:gd name="T41" fmla="*/ 2147483646 h 54"/>
                <a:gd name="T42" fmla="*/ 2147483646 w 63"/>
                <a:gd name="T43" fmla="*/ 2147483646 h 54"/>
                <a:gd name="T44" fmla="*/ 0 w 63"/>
                <a:gd name="T45" fmla="*/ 2147483646 h 54"/>
                <a:gd name="T46" fmla="*/ 2147483646 w 63"/>
                <a:gd name="T47" fmla="*/ 2147483646 h 54"/>
                <a:gd name="T48" fmla="*/ 2147483646 w 63"/>
                <a:gd name="T49" fmla="*/ 2147483646 h 54"/>
                <a:gd name="T50" fmla="*/ 2147483646 w 63"/>
                <a:gd name="T51" fmla="*/ 2147483646 h 54"/>
                <a:gd name="T52" fmla="*/ 2147483646 w 63"/>
                <a:gd name="T53" fmla="*/ 2147483646 h 54"/>
                <a:gd name="T54" fmla="*/ 2147483646 w 63"/>
                <a:gd name="T55" fmla="*/ 2147483646 h 54"/>
                <a:gd name="T56" fmla="*/ 2147483646 w 63"/>
                <a:gd name="T57" fmla="*/ 2147483646 h 54"/>
                <a:gd name="T58" fmla="*/ 2147483646 w 63"/>
                <a:gd name="T59" fmla="*/ 2147483646 h 54"/>
                <a:gd name="T60" fmla="*/ 2147483646 w 63"/>
                <a:gd name="T61" fmla="*/ 2147483646 h 54"/>
                <a:gd name="T62" fmla="*/ 2147483646 w 63"/>
                <a:gd name="T63" fmla="*/ 2147483646 h 54"/>
                <a:gd name="T64" fmla="*/ 2147483646 w 63"/>
                <a:gd name="T65" fmla="*/ 2147483646 h 54"/>
                <a:gd name="T66" fmla="*/ 2147483646 w 63"/>
                <a:gd name="T67" fmla="*/ 2147483646 h 5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3" h="54">
                  <a:moveTo>
                    <a:pt x="63" y="34"/>
                  </a:moveTo>
                  <a:cubicBezTo>
                    <a:pt x="55" y="32"/>
                    <a:pt x="55" y="32"/>
                    <a:pt x="55" y="32"/>
                  </a:cubicBezTo>
                  <a:cubicBezTo>
                    <a:pt x="52" y="28"/>
                    <a:pt x="52" y="28"/>
                    <a:pt x="52" y="28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2" y="25"/>
                    <a:pt x="52" y="25"/>
                    <a:pt x="52" y="25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3"/>
                    <a:pt x="40" y="51"/>
                    <a:pt x="42" y="50"/>
                  </a:cubicBezTo>
                  <a:cubicBezTo>
                    <a:pt x="42" y="49"/>
                    <a:pt x="49" y="48"/>
                    <a:pt x="54" y="46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5800725" y="4079875"/>
              <a:ext cx="77788" cy="92075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0 h 12"/>
                <a:gd name="T8" fmla="*/ 2147483646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3" y="12"/>
                    <a:pt x="4" y="11"/>
                    <a:pt x="4" y="11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5462588" y="3657600"/>
              <a:ext cx="249237" cy="250825"/>
            </a:xfrm>
            <a:custGeom>
              <a:avLst/>
              <a:gdLst>
                <a:gd name="T0" fmla="*/ 2147483646 w 192"/>
                <a:gd name="T1" fmla="*/ 2147483646 h 192"/>
                <a:gd name="T2" fmla="*/ 2147483646 w 192"/>
                <a:gd name="T3" fmla="*/ 2147483646 h 192"/>
                <a:gd name="T4" fmla="*/ 2147483646 w 192"/>
                <a:gd name="T5" fmla="*/ 2147483646 h 192"/>
                <a:gd name="T6" fmla="*/ 2147483646 w 192"/>
                <a:gd name="T7" fmla="*/ 2147483646 h 192"/>
                <a:gd name="T8" fmla="*/ 2147483646 w 192"/>
                <a:gd name="T9" fmla="*/ 2147483646 h 192"/>
                <a:gd name="T10" fmla="*/ 2147483646 w 192"/>
                <a:gd name="T11" fmla="*/ 0 h 192"/>
                <a:gd name="T12" fmla="*/ 2147483646 w 192"/>
                <a:gd name="T13" fmla="*/ 2147483646 h 192"/>
                <a:gd name="T14" fmla="*/ 2147483646 w 192"/>
                <a:gd name="T15" fmla="*/ 2147483646 h 192"/>
                <a:gd name="T16" fmla="*/ 2147483646 w 192"/>
                <a:gd name="T17" fmla="*/ 2147483646 h 192"/>
                <a:gd name="T18" fmla="*/ 2147483646 w 192"/>
                <a:gd name="T19" fmla="*/ 2147483646 h 192"/>
                <a:gd name="T20" fmla="*/ 2147483646 w 192"/>
                <a:gd name="T21" fmla="*/ 2147483646 h 192"/>
                <a:gd name="T22" fmla="*/ 0 w 192"/>
                <a:gd name="T23" fmla="*/ 2147483646 h 192"/>
                <a:gd name="T24" fmla="*/ 0 w 192"/>
                <a:gd name="T25" fmla="*/ 2147483646 h 192"/>
                <a:gd name="T26" fmla="*/ 2147483646 w 192"/>
                <a:gd name="T27" fmla="*/ 2147483646 h 192"/>
                <a:gd name="T28" fmla="*/ 2147483646 w 192"/>
                <a:gd name="T29" fmla="*/ 2147483646 h 192"/>
                <a:gd name="T30" fmla="*/ 2147483646 w 192"/>
                <a:gd name="T31" fmla="*/ 2147483646 h 192"/>
                <a:gd name="T32" fmla="*/ 2147483646 w 192"/>
                <a:gd name="T33" fmla="*/ 2147483646 h 192"/>
                <a:gd name="T34" fmla="*/ 2147483646 w 192"/>
                <a:gd name="T35" fmla="*/ 2147483646 h 192"/>
                <a:gd name="T36" fmla="*/ 2147483646 w 192"/>
                <a:gd name="T37" fmla="*/ 2147483646 h 192"/>
                <a:gd name="T38" fmla="*/ 2147483646 w 192"/>
                <a:gd name="T39" fmla="*/ 2147483646 h 192"/>
                <a:gd name="T40" fmla="*/ 2147483646 w 192"/>
                <a:gd name="T41" fmla="*/ 2147483646 h 192"/>
                <a:gd name="T42" fmla="*/ 2147483646 w 192"/>
                <a:gd name="T43" fmla="*/ 2147483646 h 192"/>
                <a:gd name="T44" fmla="*/ 2147483646 w 192"/>
                <a:gd name="T45" fmla="*/ 2147483646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2" h="192">
                  <a:moveTo>
                    <a:pt x="168" y="120"/>
                  </a:moveTo>
                  <a:lnTo>
                    <a:pt x="132" y="90"/>
                  </a:lnTo>
                  <a:lnTo>
                    <a:pt x="132" y="66"/>
                  </a:lnTo>
                  <a:lnTo>
                    <a:pt x="138" y="42"/>
                  </a:lnTo>
                  <a:lnTo>
                    <a:pt x="114" y="6"/>
                  </a:lnTo>
                  <a:lnTo>
                    <a:pt x="102" y="0"/>
                  </a:lnTo>
                  <a:lnTo>
                    <a:pt x="72" y="6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54" y="30"/>
                  </a:lnTo>
                  <a:lnTo>
                    <a:pt x="42" y="72"/>
                  </a:lnTo>
                  <a:lnTo>
                    <a:pt x="0" y="96"/>
                  </a:lnTo>
                  <a:lnTo>
                    <a:pt x="0" y="120"/>
                  </a:lnTo>
                  <a:lnTo>
                    <a:pt x="24" y="126"/>
                  </a:lnTo>
                  <a:lnTo>
                    <a:pt x="84" y="156"/>
                  </a:lnTo>
                  <a:lnTo>
                    <a:pt x="102" y="174"/>
                  </a:lnTo>
                  <a:lnTo>
                    <a:pt x="150" y="180"/>
                  </a:lnTo>
                  <a:lnTo>
                    <a:pt x="168" y="192"/>
                  </a:lnTo>
                  <a:lnTo>
                    <a:pt x="186" y="192"/>
                  </a:lnTo>
                  <a:lnTo>
                    <a:pt x="180" y="180"/>
                  </a:lnTo>
                  <a:lnTo>
                    <a:pt x="192" y="174"/>
                  </a:lnTo>
                  <a:lnTo>
                    <a:pt x="180" y="150"/>
                  </a:lnTo>
                  <a:lnTo>
                    <a:pt x="168" y="1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>
              <a:off x="5605463" y="3589338"/>
              <a:ext cx="469900" cy="427037"/>
            </a:xfrm>
            <a:custGeom>
              <a:avLst/>
              <a:gdLst>
                <a:gd name="T0" fmla="*/ 2147483646 w 60"/>
                <a:gd name="T1" fmla="*/ 2147483646 h 55"/>
                <a:gd name="T2" fmla="*/ 2147483646 w 60"/>
                <a:gd name="T3" fmla="*/ 2147483646 h 55"/>
                <a:gd name="T4" fmla="*/ 2147483646 w 60"/>
                <a:gd name="T5" fmla="*/ 2147483646 h 55"/>
                <a:gd name="T6" fmla="*/ 2147483646 w 60"/>
                <a:gd name="T7" fmla="*/ 2147483646 h 55"/>
                <a:gd name="T8" fmla="*/ 2147483646 w 60"/>
                <a:gd name="T9" fmla="*/ 2147483646 h 55"/>
                <a:gd name="T10" fmla="*/ 2147483646 w 60"/>
                <a:gd name="T11" fmla="*/ 2147483646 h 55"/>
                <a:gd name="T12" fmla="*/ 2147483646 w 60"/>
                <a:gd name="T13" fmla="*/ 2147483646 h 55"/>
                <a:gd name="T14" fmla="*/ 2147483646 w 60"/>
                <a:gd name="T15" fmla="*/ 2147483646 h 55"/>
                <a:gd name="T16" fmla="*/ 2147483646 w 60"/>
                <a:gd name="T17" fmla="*/ 2147483646 h 55"/>
                <a:gd name="T18" fmla="*/ 2147483646 w 60"/>
                <a:gd name="T19" fmla="*/ 2147483646 h 55"/>
                <a:gd name="T20" fmla="*/ 2147483646 w 60"/>
                <a:gd name="T21" fmla="*/ 2147483646 h 55"/>
                <a:gd name="T22" fmla="*/ 2147483646 w 60"/>
                <a:gd name="T23" fmla="*/ 2147483646 h 55"/>
                <a:gd name="T24" fmla="*/ 2147483646 w 60"/>
                <a:gd name="T25" fmla="*/ 2147483646 h 55"/>
                <a:gd name="T26" fmla="*/ 2147483646 w 60"/>
                <a:gd name="T27" fmla="*/ 2147483646 h 55"/>
                <a:gd name="T28" fmla="*/ 2147483646 w 60"/>
                <a:gd name="T29" fmla="*/ 2147483646 h 55"/>
                <a:gd name="T30" fmla="*/ 2147483646 w 60"/>
                <a:gd name="T31" fmla="*/ 2147483646 h 55"/>
                <a:gd name="T32" fmla="*/ 2147483646 w 60"/>
                <a:gd name="T33" fmla="*/ 2147483646 h 55"/>
                <a:gd name="T34" fmla="*/ 2147483646 w 60"/>
                <a:gd name="T35" fmla="*/ 2147483646 h 55"/>
                <a:gd name="T36" fmla="*/ 2147483646 w 60"/>
                <a:gd name="T37" fmla="*/ 2147483646 h 55"/>
                <a:gd name="T38" fmla="*/ 2147483646 w 60"/>
                <a:gd name="T39" fmla="*/ 2147483646 h 55"/>
                <a:gd name="T40" fmla="*/ 2147483646 w 60"/>
                <a:gd name="T41" fmla="*/ 0 h 55"/>
                <a:gd name="T42" fmla="*/ 2147483646 w 60"/>
                <a:gd name="T43" fmla="*/ 2147483646 h 55"/>
                <a:gd name="T44" fmla="*/ 2147483646 w 60"/>
                <a:gd name="T45" fmla="*/ 2147483646 h 55"/>
                <a:gd name="T46" fmla="*/ 0 w 60"/>
                <a:gd name="T47" fmla="*/ 0 h 55"/>
                <a:gd name="T48" fmla="*/ 0 w 60"/>
                <a:gd name="T49" fmla="*/ 0 h 55"/>
                <a:gd name="T50" fmla="*/ 0 w 60"/>
                <a:gd name="T51" fmla="*/ 2147483646 h 55"/>
                <a:gd name="T52" fmla="*/ 2147483646 w 60"/>
                <a:gd name="T53" fmla="*/ 2147483646 h 55"/>
                <a:gd name="T54" fmla="*/ 2147483646 w 60"/>
                <a:gd name="T55" fmla="*/ 2147483646 h 55"/>
                <a:gd name="T56" fmla="*/ 2147483646 w 60"/>
                <a:gd name="T57" fmla="*/ 2147483646 h 55"/>
                <a:gd name="T58" fmla="*/ 2147483646 w 60"/>
                <a:gd name="T59" fmla="*/ 2147483646 h 55"/>
                <a:gd name="T60" fmla="*/ 2147483646 w 60"/>
                <a:gd name="T61" fmla="*/ 2147483646 h 55"/>
                <a:gd name="T62" fmla="*/ 2147483646 w 60"/>
                <a:gd name="T63" fmla="*/ 2147483646 h 55"/>
                <a:gd name="T64" fmla="*/ 2147483646 w 60"/>
                <a:gd name="T65" fmla="*/ 2147483646 h 55"/>
                <a:gd name="T66" fmla="*/ 2147483646 w 60"/>
                <a:gd name="T67" fmla="*/ 2147483646 h 55"/>
                <a:gd name="T68" fmla="*/ 2147483646 w 60"/>
                <a:gd name="T69" fmla="*/ 2147483646 h 55"/>
                <a:gd name="T70" fmla="*/ 2147483646 w 60"/>
                <a:gd name="T71" fmla="*/ 2147483646 h 55"/>
                <a:gd name="T72" fmla="*/ 2147483646 w 60"/>
                <a:gd name="T73" fmla="*/ 2147483646 h 55"/>
                <a:gd name="T74" fmla="*/ 2147483646 w 60"/>
                <a:gd name="T75" fmla="*/ 2147483646 h 55"/>
                <a:gd name="T76" fmla="*/ 2147483646 w 60"/>
                <a:gd name="T77" fmla="*/ 2147483646 h 55"/>
                <a:gd name="T78" fmla="*/ 2147483646 w 60"/>
                <a:gd name="T79" fmla="*/ 2147483646 h 55"/>
                <a:gd name="T80" fmla="*/ 2147483646 w 60"/>
                <a:gd name="T81" fmla="*/ 2147483646 h 55"/>
                <a:gd name="T82" fmla="*/ 2147483646 w 60"/>
                <a:gd name="T83" fmla="*/ 2147483646 h 55"/>
                <a:gd name="T84" fmla="*/ 2147483646 w 60"/>
                <a:gd name="T85" fmla="*/ 2147483646 h 55"/>
                <a:gd name="T86" fmla="*/ 2147483646 w 60"/>
                <a:gd name="T87" fmla="*/ 2147483646 h 55"/>
                <a:gd name="T88" fmla="*/ 2147483646 w 60"/>
                <a:gd name="T89" fmla="*/ 2147483646 h 55"/>
                <a:gd name="T90" fmla="*/ 2147483646 w 60"/>
                <a:gd name="T91" fmla="*/ 2147483646 h 55"/>
                <a:gd name="T92" fmla="*/ 2147483646 w 60"/>
                <a:gd name="T93" fmla="*/ 2147483646 h 55"/>
                <a:gd name="T94" fmla="*/ 2147483646 w 60"/>
                <a:gd name="T95" fmla="*/ 2147483646 h 55"/>
                <a:gd name="T96" fmla="*/ 2147483646 w 60"/>
                <a:gd name="T97" fmla="*/ 2147483646 h 5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" h="55">
                  <a:moveTo>
                    <a:pt x="53" y="38"/>
                  </a:moveTo>
                  <a:cubicBezTo>
                    <a:pt x="53" y="38"/>
                    <a:pt x="53" y="38"/>
                    <a:pt x="53" y="38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6"/>
                    <a:pt x="0" y="7"/>
                  </a:cubicBezTo>
                  <a:cubicBezTo>
                    <a:pt x="0" y="7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51"/>
                    <a:pt x="55" y="51"/>
                    <a:pt x="55" y="51"/>
                  </a:cubicBezTo>
                  <a:cubicBezTo>
                    <a:pt x="60" y="49"/>
                    <a:pt x="60" y="49"/>
                    <a:pt x="60" y="49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8"/>
                    <a:pt x="53" y="38"/>
                    <a:pt x="53" y="38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5013325" y="2963863"/>
              <a:ext cx="158750" cy="107950"/>
            </a:xfrm>
            <a:custGeom>
              <a:avLst/>
              <a:gdLst>
                <a:gd name="T0" fmla="*/ 2147483646 w 20"/>
                <a:gd name="T1" fmla="*/ 2147483646 h 14"/>
                <a:gd name="T2" fmla="*/ 2147483646 w 20"/>
                <a:gd name="T3" fmla="*/ 2147483646 h 14"/>
                <a:gd name="T4" fmla="*/ 2147483646 w 20"/>
                <a:gd name="T5" fmla="*/ 0 h 14"/>
                <a:gd name="T6" fmla="*/ 2147483646 w 20"/>
                <a:gd name="T7" fmla="*/ 2147483646 h 14"/>
                <a:gd name="T8" fmla="*/ 2147483646 w 20"/>
                <a:gd name="T9" fmla="*/ 0 h 14"/>
                <a:gd name="T10" fmla="*/ 2147483646 w 20"/>
                <a:gd name="T11" fmla="*/ 0 h 14"/>
                <a:gd name="T12" fmla="*/ 2147483646 w 20"/>
                <a:gd name="T13" fmla="*/ 2147483646 h 14"/>
                <a:gd name="T14" fmla="*/ 2147483646 w 20"/>
                <a:gd name="T15" fmla="*/ 2147483646 h 14"/>
                <a:gd name="T16" fmla="*/ 0 w 20"/>
                <a:gd name="T17" fmla="*/ 2147483646 h 14"/>
                <a:gd name="T18" fmla="*/ 2147483646 w 20"/>
                <a:gd name="T19" fmla="*/ 2147483646 h 14"/>
                <a:gd name="T20" fmla="*/ 2147483646 w 20"/>
                <a:gd name="T21" fmla="*/ 2147483646 h 14"/>
                <a:gd name="T22" fmla="*/ 2147483646 w 20"/>
                <a:gd name="T23" fmla="*/ 2147483646 h 14"/>
                <a:gd name="T24" fmla="*/ 2147483646 w 20"/>
                <a:gd name="T25" fmla="*/ 2147483646 h 14"/>
                <a:gd name="T26" fmla="*/ 2147483646 w 20"/>
                <a:gd name="T27" fmla="*/ 2147483646 h 14"/>
                <a:gd name="T28" fmla="*/ 2147483646 w 20"/>
                <a:gd name="T29" fmla="*/ 2147483646 h 14"/>
                <a:gd name="T30" fmla="*/ 2147483646 w 20"/>
                <a:gd name="T31" fmla="*/ 2147483646 h 14"/>
                <a:gd name="T32" fmla="*/ 2147483646 w 20"/>
                <a:gd name="T33" fmla="*/ 2147483646 h 14"/>
                <a:gd name="T34" fmla="*/ 2147483646 w 20"/>
                <a:gd name="T35" fmla="*/ 2147483646 h 14"/>
                <a:gd name="T36" fmla="*/ 2147483646 w 20"/>
                <a:gd name="T37" fmla="*/ 2147483646 h 14"/>
                <a:gd name="T38" fmla="*/ 2147483646 w 20"/>
                <a:gd name="T39" fmla="*/ 2147483646 h 14"/>
                <a:gd name="T40" fmla="*/ 2147483646 w 20"/>
                <a:gd name="T41" fmla="*/ 2147483646 h 14"/>
                <a:gd name="T42" fmla="*/ 2147483646 w 20"/>
                <a:gd name="T43" fmla="*/ 2147483646 h 14"/>
                <a:gd name="T44" fmla="*/ 2147483646 w 20"/>
                <a:gd name="T45" fmla="*/ 2147483646 h 1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0" h="14">
                  <a:moveTo>
                    <a:pt x="19" y="4"/>
                  </a:moveTo>
                  <a:cubicBezTo>
                    <a:pt x="17" y="2"/>
                    <a:pt x="17" y="2"/>
                    <a:pt x="17" y="2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3"/>
                    <a:pt x="1" y="5"/>
                    <a:pt x="1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5" y="12"/>
                    <a:pt x="16" y="12"/>
                  </a:cubicBezTo>
                  <a:cubicBezTo>
                    <a:pt x="17" y="12"/>
                    <a:pt x="16" y="9"/>
                    <a:pt x="16" y="9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5083175" y="2814638"/>
              <a:ext cx="119063" cy="101600"/>
            </a:xfrm>
            <a:custGeom>
              <a:avLst/>
              <a:gdLst>
                <a:gd name="T0" fmla="*/ 2147483646 w 90"/>
                <a:gd name="T1" fmla="*/ 2147483646 h 78"/>
                <a:gd name="T2" fmla="*/ 2147483646 w 90"/>
                <a:gd name="T3" fmla="*/ 2147483646 h 78"/>
                <a:gd name="T4" fmla="*/ 2147483646 w 90"/>
                <a:gd name="T5" fmla="*/ 2147483646 h 78"/>
                <a:gd name="T6" fmla="*/ 2147483646 w 90"/>
                <a:gd name="T7" fmla="*/ 2147483646 h 78"/>
                <a:gd name="T8" fmla="*/ 2147483646 w 90"/>
                <a:gd name="T9" fmla="*/ 2147483646 h 78"/>
                <a:gd name="T10" fmla="*/ 2147483646 w 90"/>
                <a:gd name="T11" fmla="*/ 0 h 78"/>
                <a:gd name="T12" fmla="*/ 2147483646 w 90"/>
                <a:gd name="T13" fmla="*/ 0 h 78"/>
                <a:gd name="T14" fmla="*/ 2147483646 w 90"/>
                <a:gd name="T15" fmla="*/ 0 h 78"/>
                <a:gd name="T16" fmla="*/ 0 w 90"/>
                <a:gd name="T17" fmla="*/ 2147483646 h 78"/>
                <a:gd name="T18" fmla="*/ 0 w 90"/>
                <a:gd name="T19" fmla="*/ 2147483646 h 78"/>
                <a:gd name="T20" fmla="*/ 2147483646 w 90"/>
                <a:gd name="T21" fmla="*/ 2147483646 h 78"/>
                <a:gd name="T22" fmla="*/ 2147483646 w 90"/>
                <a:gd name="T23" fmla="*/ 2147483646 h 78"/>
                <a:gd name="T24" fmla="*/ 2147483646 w 90"/>
                <a:gd name="T25" fmla="*/ 2147483646 h 78"/>
                <a:gd name="T26" fmla="*/ 2147483646 w 90"/>
                <a:gd name="T27" fmla="*/ 2147483646 h 78"/>
                <a:gd name="T28" fmla="*/ 2147483646 w 90"/>
                <a:gd name="T29" fmla="*/ 2147483646 h 78"/>
                <a:gd name="T30" fmla="*/ 2147483646 w 90"/>
                <a:gd name="T31" fmla="*/ 2147483646 h 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78">
                  <a:moveTo>
                    <a:pt x="54" y="66"/>
                  </a:moveTo>
                  <a:lnTo>
                    <a:pt x="78" y="78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90" y="6"/>
                  </a:lnTo>
                  <a:lnTo>
                    <a:pt x="84" y="0"/>
                  </a:lnTo>
                  <a:lnTo>
                    <a:pt x="72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6" y="42"/>
                  </a:lnTo>
                  <a:lnTo>
                    <a:pt x="12" y="48"/>
                  </a:lnTo>
                  <a:lnTo>
                    <a:pt x="18" y="54"/>
                  </a:lnTo>
                  <a:lnTo>
                    <a:pt x="12" y="60"/>
                  </a:lnTo>
                  <a:lnTo>
                    <a:pt x="36" y="54"/>
                  </a:lnTo>
                  <a:lnTo>
                    <a:pt x="54" y="6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1" name="Freeform 90"/>
            <p:cNvSpPr>
              <a:spLocks/>
            </p:cNvSpPr>
            <p:nvPr/>
          </p:nvSpPr>
          <p:spPr bwMode="auto">
            <a:xfrm>
              <a:off x="5078413" y="2971800"/>
              <a:ext cx="233362" cy="211138"/>
            </a:xfrm>
            <a:custGeom>
              <a:avLst/>
              <a:gdLst>
                <a:gd name="T0" fmla="*/ 2147483646 w 30"/>
                <a:gd name="T1" fmla="*/ 2147483646 h 27"/>
                <a:gd name="T2" fmla="*/ 2147483646 w 30"/>
                <a:gd name="T3" fmla="*/ 2147483646 h 27"/>
                <a:gd name="T4" fmla="*/ 2147483646 w 30"/>
                <a:gd name="T5" fmla="*/ 2147483646 h 27"/>
                <a:gd name="T6" fmla="*/ 2147483646 w 30"/>
                <a:gd name="T7" fmla="*/ 2147483646 h 27"/>
                <a:gd name="T8" fmla="*/ 2147483646 w 30"/>
                <a:gd name="T9" fmla="*/ 0 h 27"/>
                <a:gd name="T10" fmla="*/ 2147483646 w 30"/>
                <a:gd name="T11" fmla="*/ 2147483646 h 27"/>
                <a:gd name="T12" fmla="*/ 2147483646 w 30"/>
                <a:gd name="T13" fmla="*/ 2147483646 h 27"/>
                <a:gd name="T14" fmla="*/ 2147483646 w 30"/>
                <a:gd name="T15" fmla="*/ 2147483646 h 27"/>
                <a:gd name="T16" fmla="*/ 2147483646 w 30"/>
                <a:gd name="T17" fmla="*/ 2147483646 h 27"/>
                <a:gd name="T18" fmla="*/ 2147483646 w 30"/>
                <a:gd name="T19" fmla="*/ 2147483646 h 27"/>
                <a:gd name="T20" fmla="*/ 2147483646 w 30"/>
                <a:gd name="T21" fmla="*/ 2147483646 h 27"/>
                <a:gd name="T22" fmla="*/ 2147483646 w 30"/>
                <a:gd name="T23" fmla="*/ 2147483646 h 27"/>
                <a:gd name="T24" fmla="*/ 2147483646 w 30"/>
                <a:gd name="T25" fmla="*/ 2147483646 h 27"/>
                <a:gd name="T26" fmla="*/ 2147483646 w 30"/>
                <a:gd name="T27" fmla="*/ 2147483646 h 27"/>
                <a:gd name="T28" fmla="*/ 2147483646 w 30"/>
                <a:gd name="T29" fmla="*/ 2147483646 h 27"/>
                <a:gd name="T30" fmla="*/ 2147483646 w 30"/>
                <a:gd name="T31" fmla="*/ 2147483646 h 27"/>
                <a:gd name="T32" fmla="*/ 0 w 30"/>
                <a:gd name="T33" fmla="*/ 2147483646 h 27"/>
                <a:gd name="T34" fmla="*/ 2147483646 w 30"/>
                <a:gd name="T35" fmla="*/ 2147483646 h 27"/>
                <a:gd name="T36" fmla="*/ 2147483646 w 30"/>
                <a:gd name="T37" fmla="*/ 2147483646 h 27"/>
                <a:gd name="T38" fmla="*/ 2147483646 w 30"/>
                <a:gd name="T39" fmla="*/ 2147483646 h 27"/>
                <a:gd name="T40" fmla="*/ 2147483646 w 30"/>
                <a:gd name="T41" fmla="*/ 2147483646 h 27"/>
                <a:gd name="T42" fmla="*/ 2147483646 w 30"/>
                <a:gd name="T43" fmla="*/ 2147483646 h 27"/>
                <a:gd name="T44" fmla="*/ 2147483646 w 30"/>
                <a:gd name="T45" fmla="*/ 2147483646 h 27"/>
                <a:gd name="T46" fmla="*/ 2147483646 w 30"/>
                <a:gd name="T47" fmla="*/ 2147483646 h 27"/>
                <a:gd name="T48" fmla="*/ 2147483646 w 30"/>
                <a:gd name="T49" fmla="*/ 2147483646 h 27"/>
                <a:gd name="T50" fmla="*/ 2147483646 w 30"/>
                <a:gd name="T51" fmla="*/ 2147483646 h 27"/>
                <a:gd name="T52" fmla="*/ 2147483646 w 30"/>
                <a:gd name="T53" fmla="*/ 2147483646 h 27"/>
                <a:gd name="T54" fmla="*/ 2147483646 w 30"/>
                <a:gd name="T55" fmla="*/ 2147483646 h 27"/>
                <a:gd name="T56" fmla="*/ 2147483646 w 30"/>
                <a:gd name="T57" fmla="*/ 2147483646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27">
                  <a:moveTo>
                    <a:pt x="30" y="14"/>
                  </a:moveTo>
                  <a:cubicBezTo>
                    <a:pt x="27" y="11"/>
                    <a:pt x="27" y="11"/>
                    <a:pt x="27" y="11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9" y="11"/>
                    <a:pt x="8" y="11"/>
                  </a:cubicBezTo>
                  <a:cubicBezTo>
                    <a:pt x="7" y="11"/>
                    <a:pt x="5" y="11"/>
                    <a:pt x="5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9" y="16"/>
                    <a:pt x="29" y="16"/>
                    <a:pt x="29" y="16"/>
                  </a:cubicBezTo>
                  <a:lnTo>
                    <a:pt x="30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>
              <a:off x="5021263" y="2886075"/>
              <a:ext cx="190500" cy="107950"/>
            </a:xfrm>
            <a:custGeom>
              <a:avLst/>
              <a:gdLst>
                <a:gd name="T0" fmla="*/ 2147483646 w 24"/>
                <a:gd name="T1" fmla="*/ 2147483646 h 14"/>
                <a:gd name="T2" fmla="*/ 2147483646 w 24"/>
                <a:gd name="T3" fmla="*/ 2147483646 h 14"/>
                <a:gd name="T4" fmla="*/ 2147483646 w 24"/>
                <a:gd name="T5" fmla="*/ 2147483646 h 14"/>
                <a:gd name="T6" fmla="*/ 2147483646 w 24"/>
                <a:gd name="T7" fmla="*/ 2147483646 h 14"/>
                <a:gd name="T8" fmla="*/ 2147483646 w 24"/>
                <a:gd name="T9" fmla="*/ 2147483646 h 14"/>
                <a:gd name="T10" fmla="*/ 2147483646 w 24"/>
                <a:gd name="T11" fmla="*/ 2147483646 h 14"/>
                <a:gd name="T12" fmla="*/ 2147483646 w 24"/>
                <a:gd name="T13" fmla="*/ 2147483646 h 14"/>
                <a:gd name="T14" fmla="*/ 2147483646 w 24"/>
                <a:gd name="T15" fmla="*/ 2147483646 h 14"/>
                <a:gd name="T16" fmla="*/ 2147483646 w 24"/>
                <a:gd name="T17" fmla="*/ 2147483646 h 14"/>
                <a:gd name="T18" fmla="*/ 2147483646 w 24"/>
                <a:gd name="T19" fmla="*/ 2147483646 h 14"/>
                <a:gd name="T20" fmla="*/ 2147483646 w 24"/>
                <a:gd name="T21" fmla="*/ 2147483646 h 14"/>
                <a:gd name="T22" fmla="*/ 2147483646 w 24"/>
                <a:gd name="T23" fmla="*/ 0 h 14"/>
                <a:gd name="T24" fmla="*/ 2147483646 w 24"/>
                <a:gd name="T25" fmla="*/ 2147483646 h 14"/>
                <a:gd name="T26" fmla="*/ 2147483646 w 24"/>
                <a:gd name="T27" fmla="*/ 2147483646 h 14"/>
                <a:gd name="T28" fmla="*/ 2147483646 w 24"/>
                <a:gd name="T29" fmla="*/ 2147483646 h 14"/>
                <a:gd name="T30" fmla="*/ 2147483646 w 24"/>
                <a:gd name="T31" fmla="*/ 2147483646 h 14"/>
                <a:gd name="T32" fmla="*/ 2147483646 w 24"/>
                <a:gd name="T33" fmla="*/ 2147483646 h 14"/>
                <a:gd name="T34" fmla="*/ 2147483646 w 24"/>
                <a:gd name="T35" fmla="*/ 2147483646 h 14"/>
                <a:gd name="T36" fmla="*/ 0 w 24"/>
                <a:gd name="T37" fmla="*/ 2147483646 h 14"/>
                <a:gd name="T38" fmla="*/ 2147483646 w 24"/>
                <a:gd name="T39" fmla="*/ 2147483646 h 14"/>
                <a:gd name="T40" fmla="*/ 2147483646 w 24"/>
                <a:gd name="T41" fmla="*/ 2147483646 h 1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14">
                  <a:moveTo>
                    <a:pt x="8" y="10"/>
                  </a:moveTo>
                  <a:cubicBezTo>
                    <a:pt x="12" y="11"/>
                    <a:pt x="12" y="11"/>
                    <a:pt x="12" y="11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1" y="7"/>
                    <a:pt x="1" y="8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4" y="10"/>
                    <a:pt x="4" y="10"/>
                    <a:pt x="4" y="10"/>
                  </a:cubicBezTo>
                  <a:lnTo>
                    <a:pt x="8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4119563" y="4337050"/>
              <a:ext cx="188912" cy="141288"/>
            </a:xfrm>
            <a:custGeom>
              <a:avLst/>
              <a:gdLst>
                <a:gd name="T0" fmla="*/ 2147483646 w 24"/>
                <a:gd name="T1" fmla="*/ 2147483646 h 18"/>
                <a:gd name="T2" fmla="*/ 2147483646 w 24"/>
                <a:gd name="T3" fmla="*/ 2147483646 h 18"/>
                <a:gd name="T4" fmla="*/ 2147483646 w 24"/>
                <a:gd name="T5" fmla="*/ 2147483646 h 18"/>
                <a:gd name="T6" fmla="*/ 2147483646 w 24"/>
                <a:gd name="T7" fmla="*/ 2147483646 h 18"/>
                <a:gd name="T8" fmla="*/ 2147483646 w 24"/>
                <a:gd name="T9" fmla="*/ 2147483646 h 18"/>
                <a:gd name="T10" fmla="*/ 2147483646 w 24"/>
                <a:gd name="T11" fmla="*/ 2147483646 h 18"/>
                <a:gd name="T12" fmla="*/ 2147483646 w 24"/>
                <a:gd name="T13" fmla="*/ 2147483646 h 18"/>
                <a:gd name="T14" fmla="*/ 2147483646 w 24"/>
                <a:gd name="T15" fmla="*/ 2147483646 h 18"/>
                <a:gd name="T16" fmla="*/ 2147483646 w 24"/>
                <a:gd name="T17" fmla="*/ 2147483646 h 18"/>
                <a:gd name="T18" fmla="*/ 2147483646 w 24"/>
                <a:gd name="T19" fmla="*/ 2147483646 h 18"/>
                <a:gd name="T20" fmla="*/ 2147483646 w 24"/>
                <a:gd name="T21" fmla="*/ 2147483646 h 18"/>
                <a:gd name="T22" fmla="*/ 2147483646 w 24"/>
                <a:gd name="T23" fmla="*/ 2147483646 h 18"/>
                <a:gd name="T24" fmla="*/ 2147483646 w 24"/>
                <a:gd name="T25" fmla="*/ 2147483646 h 18"/>
                <a:gd name="T26" fmla="*/ 2147483646 w 24"/>
                <a:gd name="T27" fmla="*/ 2147483646 h 18"/>
                <a:gd name="T28" fmla="*/ 2147483646 w 24"/>
                <a:gd name="T29" fmla="*/ 2147483646 h 18"/>
                <a:gd name="T30" fmla="*/ 2147483646 w 24"/>
                <a:gd name="T31" fmla="*/ 2147483646 h 18"/>
                <a:gd name="T32" fmla="*/ 2147483646 w 24"/>
                <a:gd name="T33" fmla="*/ 0 h 18"/>
                <a:gd name="T34" fmla="*/ 2147483646 w 24"/>
                <a:gd name="T35" fmla="*/ 0 h 18"/>
                <a:gd name="T36" fmla="*/ 2147483646 w 24"/>
                <a:gd name="T37" fmla="*/ 2147483646 h 18"/>
                <a:gd name="T38" fmla="*/ 2147483646 w 24"/>
                <a:gd name="T39" fmla="*/ 2147483646 h 18"/>
                <a:gd name="T40" fmla="*/ 2147483646 w 24"/>
                <a:gd name="T41" fmla="*/ 2147483646 h 18"/>
                <a:gd name="T42" fmla="*/ 0 w 24"/>
                <a:gd name="T43" fmla="*/ 2147483646 h 18"/>
                <a:gd name="T44" fmla="*/ 2147483646 w 24"/>
                <a:gd name="T45" fmla="*/ 2147483646 h 18"/>
                <a:gd name="T46" fmla="*/ 2147483646 w 24"/>
                <a:gd name="T47" fmla="*/ 2147483646 h 18"/>
                <a:gd name="T48" fmla="*/ 2147483646 w 24"/>
                <a:gd name="T49" fmla="*/ 2147483646 h 18"/>
                <a:gd name="T50" fmla="*/ 2147483646 w 24"/>
                <a:gd name="T51" fmla="*/ 2147483646 h 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" h="18">
                  <a:moveTo>
                    <a:pt x="9" y="10"/>
                  </a:moveTo>
                  <a:cubicBezTo>
                    <a:pt x="13" y="10"/>
                    <a:pt x="13" y="10"/>
                    <a:pt x="13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19" y="18"/>
                    <a:pt x="20" y="18"/>
                  </a:cubicBezTo>
                  <a:cubicBezTo>
                    <a:pt x="20" y="18"/>
                    <a:pt x="21" y="17"/>
                    <a:pt x="22" y="17"/>
                  </a:cubicBezTo>
                  <a:cubicBezTo>
                    <a:pt x="23" y="17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1" y="3"/>
                    <a:pt x="21" y="1"/>
                    <a:pt x="20" y="1"/>
                  </a:cubicBezTo>
                  <a:cubicBezTo>
                    <a:pt x="20" y="1"/>
                    <a:pt x="16" y="2"/>
                    <a:pt x="16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9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>
              <a:off x="4073525" y="4235450"/>
              <a:ext cx="147638" cy="111125"/>
            </a:xfrm>
            <a:custGeom>
              <a:avLst/>
              <a:gdLst>
                <a:gd name="T0" fmla="*/ 2147483646 w 114"/>
                <a:gd name="T1" fmla="*/ 2147483646 h 85"/>
                <a:gd name="T2" fmla="*/ 2147483646 w 114"/>
                <a:gd name="T3" fmla="*/ 2147483646 h 85"/>
                <a:gd name="T4" fmla="*/ 2147483646 w 114"/>
                <a:gd name="T5" fmla="*/ 2147483646 h 85"/>
                <a:gd name="T6" fmla="*/ 2147483646 w 114"/>
                <a:gd name="T7" fmla="*/ 2147483646 h 85"/>
                <a:gd name="T8" fmla="*/ 2147483646 w 114"/>
                <a:gd name="T9" fmla="*/ 2147483646 h 85"/>
                <a:gd name="T10" fmla="*/ 2147483646 w 114"/>
                <a:gd name="T11" fmla="*/ 2147483646 h 85"/>
                <a:gd name="T12" fmla="*/ 2147483646 w 114"/>
                <a:gd name="T13" fmla="*/ 2147483646 h 85"/>
                <a:gd name="T14" fmla="*/ 2147483646 w 114"/>
                <a:gd name="T15" fmla="*/ 2147483646 h 85"/>
                <a:gd name="T16" fmla="*/ 2147483646 w 114"/>
                <a:gd name="T17" fmla="*/ 2147483646 h 85"/>
                <a:gd name="T18" fmla="*/ 2147483646 w 114"/>
                <a:gd name="T19" fmla="*/ 2147483646 h 85"/>
                <a:gd name="T20" fmla="*/ 2147483646 w 114"/>
                <a:gd name="T21" fmla="*/ 2147483646 h 85"/>
                <a:gd name="T22" fmla="*/ 2147483646 w 114"/>
                <a:gd name="T23" fmla="*/ 0 h 85"/>
                <a:gd name="T24" fmla="*/ 2147483646 w 114"/>
                <a:gd name="T25" fmla="*/ 2147483646 h 85"/>
                <a:gd name="T26" fmla="*/ 2147483646 w 114"/>
                <a:gd name="T27" fmla="*/ 2147483646 h 85"/>
                <a:gd name="T28" fmla="*/ 0 w 114"/>
                <a:gd name="T29" fmla="*/ 2147483646 h 85"/>
                <a:gd name="T30" fmla="*/ 2147483646 w 114"/>
                <a:gd name="T31" fmla="*/ 2147483646 h 85"/>
                <a:gd name="T32" fmla="*/ 2147483646 w 114"/>
                <a:gd name="T33" fmla="*/ 2147483646 h 85"/>
                <a:gd name="T34" fmla="*/ 2147483646 w 114"/>
                <a:gd name="T35" fmla="*/ 2147483646 h 85"/>
                <a:gd name="T36" fmla="*/ 2147483646 w 114"/>
                <a:gd name="T37" fmla="*/ 2147483646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85">
                  <a:moveTo>
                    <a:pt x="54" y="79"/>
                  </a:moveTo>
                  <a:lnTo>
                    <a:pt x="66" y="79"/>
                  </a:lnTo>
                  <a:lnTo>
                    <a:pt x="78" y="79"/>
                  </a:lnTo>
                  <a:lnTo>
                    <a:pt x="108" y="85"/>
                  </a:lnTo>
                  <a:lnTo>
                    <a:pt x="114" y="85"/>
                  </a:lnTo>
                  <a:lnTo>
                    <a:pt x="102" y="61"/>
                  </a:lnTo>
                  <a:lnTo>
                    <a:pt x="96" y="43"/>
                  </a:lnTo>
                  <a:lnTo>
                    <a:pt x="96" y="36"/>
                  </a:lnTo>
                  <a:lnTo>
                    <a:pt x="84" y="30"/>
                  </a:lnTo>
                  <a:lnTo>
                    <a:pt x="72" y="18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12" y="6"/>
                  </a:lnTo>
                  <a:lnTo>
                    <a:pt x="0" y="43"/>
                  </a:lnTo>
                  <a:lnTo>
                    <a:pt x="12" y="85"/>
                  </a:lnTo>
                  <a:lnTo>
                    <a:pt x="18" y="85"/>
                  </a:lnTo>
                  <a:lnTo>
                    <a:pt x="24" y="85"/>
                  </a:lnTo>
                  <a:lnTo>
                    <a:pt x="5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4081463" y="3963988"/>
              <a:ext cx="298450" cy="319087"/>
            </a:xfrm>
            <a:custGeom>
              <a:avLst/>
              <a:gdLst>
                <a:gd name="T0" fmla="*/ 2147483646 w 38"/>
                <a:gd name="T1" fmla="*/ 2147483646 h 41"/>
                <a:gd name="T2" fmla="*/ 2147483646 w 38"/>
                <a:gd name="T3" fmla="*/ 2147483646 h 41"/>
                <a:gd name="T4" fmla="*/ 2147483646 w 38"/>
                <a:gd name="T5" fmla="*/ 2147483646 h 41"/>
                <a:gd name="T6" fmla="*/ 2147483646 w 38"/>
                <a:gd name="T7" fmla="*/ 2147483646 h 41"/>
                <a:gd name="T8" fmla="*/ 2147483646 w 38"/>
                <a:gd name="T9" fmla="*/ 2147483646 h 41"/>
                <a:gd name="T10" fmla="*/ 2147483646 w 38"/>
                <a:gd name="T11" fmla="*/ 2147483646 h 41"/>
                <a:gd name="T12" fmla="*/ 2147483646 w 38"/>
                <a:gd name="T13" fmla="*/ 2147483646 h 41"/>
                <a:gd name="T14" fmla="*/ 2147483646 w 38"/>
                <a:gd name="T15" fmla="*/ 2147483646 h 41"/>
                <a:gd name="T16" fmla="*/ 2147483646 w 38"/>
                <a:gd name="T17" fmla="*/ 2147483646 h 41"/>
                <a:gd name="T18" fmla="*/ 2147483646 w 38"/>
                <a:gd name="T19" fmla="*/ 2147483646 h 41"/>
                <a:gd name="T20" fmla="*/ 2147483646 w 38"/>
                <a:gd name="T21" fmla="*/ 2147483646 h 41"/>
                <a:gd name="T22" fmla="*/ 2147483646 w 38"/>
                <a:gd name="T23" fmla="*/ 2147483646 h 41"/>
                <a:gd name="T24" fmla="*/ 2147483646 w 38"/>
                <a:gd name="T25" fmla="*/ 2147483646 h 41"/>
                <a:gd name="T26" fmla="*/ 2147483646 w 38"/>
                <a:gd name="T27" fmla="*/ 0 h 41"/>
                <a:gd name="T28" fmla="*/ 2147483646 w 38"/>
                <a:gd name="T29" fmla="*/ 2147483646 h 41"/>
                <a:gd name="T30" fmla="*/ 2147483646 w 38"/>
                <a:gd name="T31" fmla="*/ 2147483646 h 41"/>
                <a:gd name="T32" fmla="*/ 2147483646 w 38"/>
                <a:gd name="T33" fmla="*/ 2147483646 h 41"/>
                <a:gd name="T34" fmla="*/ 2147483646 w 38"/>
                <a:gd name="T35" fmla="*/ 2147483646 h 41"/>
                <a:gd name="T36" fmla="*/ 2147483646 w 38"/>
                <a:gd name="T37" fmla="*/ 2147483646 h 41"/>
                <a:gd name="T38" fmla="*/ 2147483646 w 38"/>
                <a:gd name="T39" fmla="*/ 2147483646 h 41"/>
                <a:gd name="T40" fmla="*/ 0 w 38"/>
                <a:gd name="T41" fmla="*/ 2147483646 h 41"/>
                <a:gd name="T42" fmla="*/ 2147483646 w 38"/>
                <a:gd name="T43" fmla="*/ 2147483646 h 41"/>
                <a:gd name="T44" fmla="*/ 2147483646 w 38"/>
                <a:gd name="T45" fmla="*/ 2147483646 h 41"/>
                <a:gd name="T46" fmla="*/ 2147483646 w 38"/>
                <a:gd name="T47" fmla="*/ 2147483646 h 41"/>
                <a:gd name="T48" fmla="*/ 2147483646 w 38"/>
                <a:gd name="T49" fmla="*/ 2147483646 h 41"/>
                <a:gd name="T50" fmla="*/ 2147483646 w 38"/>
                <a:gd name="T51" fmla="*/ 2147483646 h 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8" h="41">
                  <a:moveTo>
                    <a:pt x="6" y="35"/>
                  </a:moveTo>
                  <a:cubicBezTo>
                    <a:pt x="11" y="38"/>
                    <a:pt x="11" y="38"/>
                    <a:pt x="11" y="38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4" y="20"/>
                    <a:pt x="13" y="20"/>
                  </a:cubicBezTo>
                  <a:cubicBezTo>
                    <a:pt x="13" y="20"/>
                    <a:pt x="5" y="19"/>
                    <a:pt x="1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4" y="36"/>
                    <a:pt x="4" y="36"/>
                    <a:pt x="4" y="36"/>
                  </a:cubicBezTo>
                  <a:lnTo>
                    <a:pt x="6" y="3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5108575" y="3830638"/>
              <a:ext cx="282575" cy="273050"/>
            </a:xfrm>
            <a:custGeom>
              <a:avLst/>
              <a:gdLst>
                <a:gd name="T0" fmla="*/ 0 w 36"/>
                <a:gd name="T1" fmla="*/ 2147483646 h 35"/>
                <a:gd name="T2" fmla="*/ 2147483646 w 36"/>
                <a:gd name="T3" fmla="*/ 2147483646 h 35"/>
                <a:gd name="T4" fmla="*/ 2147483646 w 36"/>
                <a:gd name="T5" fmla="*/ 2147483646 h 35"/>
                <a:gd name="T6" fmla="*/ 2147483646 w 36"/>
                <a:gd name="T7" fmla="*/ 2147483646 h 35"/>
                <a:gd name="T8" fmla="*/ 2147483646 w 36"/>
                <a:gd name="T9" fmla="*/ 2147483646 h 35"/>
                <a:gd name="T10" fmla="*/ 2147483646 w 36"/>
                <a:gd name="T11" fmla="*/ 2147483646 h 35"/>
                <a:gd name="T12" fmla="*/ 2147483646 w 36"/>
                <a:gd name="T13" fmla="*/ 2147483646 h 35"/>
                <a:gd name="T14" fmla="*/ 2147483646 w 36"/>
                <a:gd name="T15" fmla="*/ 2147483646 h 35"/>
                <a:gd name="T16" fmla="*/ 2147483646 w 36"/>
                <a:gd name="T17" fmla="*/ 2147483646 h 35"/>
                <a:gd name="T18" fmla="*/ 2147483646 w 36"/>
                <a:gd name="T19" fmla="*/ 2147483646 h 35"/>
                <a:gd name="T20" fmla="*/ 2147483646 w 36"/>
                <a:gd name="T21" fmla="*/ 2147483646 h 35"/>
                <a:gd name="T22" fmla="*/ 2147483646 w 36"/>
                <a:gd name="T23" fmla="*/ 2147483646 h 35"/>
                <a:gd name="T24" fmla="*/ 2147483646 w 36"/>
                <a:gd name="T25" fmla="*/ 2147483646 h 35"/>
                <a:gd name="T26" fmla="*/ 2147483646 w 36"/>
                <a:gd name="T27" fmla="*/ 2147483646 h 35"/>
                <a:gd name="T28" fmla="*/ 2147483646 w 36"/>
                <a:gd name="T29" fmla="*/ 2147483646 h 35"/>
                <a:gd name="T30" fmla="*/ 2147483646 w 36"/>
                <a:gd name="T31" fmla="*/ 2147483646 h 35"/>
                <a:gd name="T32" fmla="*/ 2147483646 w 36"/>
                <a:gd name="T33" fmla="*/ 2147483646 h 35"/>
                <a:gd name="T34" fmla="*/ 2147483646 w 36"/>
                <a:gd name="T35" fmla="*/ 2147483646 h 35"/>
                <a:gd name="T36" fmla="*/ 2147483646 w 36"/>
                <a:gd name="T37" fmla="*/ 2147483646 h 35"/>
                <a:gd name="T38" fmla="*/ 2147483646 w 36"/>
                <a:gd name="T39" fmla="*/ 2147483646 h 35"/>
                <a:gd name="T40" fmla="*/ 2147483646 w 36"/>
                <a:gd name="T41" fmla="*/ 0 h 35"/>
                <a:gd name="T42" fmla="*/ 2147483646 w 36"/>
                <a:gd name="T43" fmla="*/ 0 h 35"/>
                <a:gd name="T44" fmla="*/ 2147483646 w 36"/>
                <a:gd name="T45" fmla="*/ 2147483646 h 35"/>
                <a:gd name="T46" fmla="*/ 0 w 36"/>
                <a:gd name="T47" fmla="*/ 2147483646 h 3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6" h="35">
                  <a:moveTo>
                    <a:pt x="0" y="5"/>
                  </a:moveTo>
                  <a:cubicBezTo>
                    <a:pt x="0" y="5"/>
                    <a:pt x="1" y="7"/>
                    <a:pt x="1" y="8"/>
                  </a:cubicBezTo>
                  <a:cubicBezTo>
                    <a:pt x="1" y="8"/>
                    <a:pt x="2" y="10"/>
                    <a:pt x="2" y="10"/>
                  </a:cubicBezTo>
                  <a:cubicBezTo>
                    <a:pt x="2" y="10"/>
                    <a:pt x="1" y="35"/>
                    <a:pt x="2" y="35"/>
                  </a:cubicBezTo>
                  <a:cubicBezTo>
                    <a:pt x="2" y="35"/>
                    <a:pt x="2" y="35"/>
                    <a:pt x="3" y="35"/>
                  </a:cubicBezTo>
                  <a:cubicBezTo>
                    <a:pt x="7" y="35"/>
                    <a:pt x="29" y="35"/>
                    <a:pt x="29" y="35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3" y="9"/>
                    <a:pt x="33" y="9"/>
                    <a:pt x="33" y="9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0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4722813" y="3783013"/>
              <a:ext cx="409575" cy="388937"/>
            </a:xfrm>
            <a:custGeom>
              <a:avLst/>
              <a:gdLst>
                <a:gd name="T0" fmla="*/ 2147483646 w 52"/>
                <a:gd name="T1" fmla="*/ 2147483646 h 50"/>
                <a:gd name="T2" fmla="*/ 2147483646 w 52"/>
                <a:gd name="T3" fmla="*/ 2147483646 h 50"/>
                <a:gd name="T4" fmla="*/ 2147483646 w 52"/>
                <a:gd name="T5" fmla="*/ 2147483646 h 50"/>
                <a:gd name="T6" fmla="*/ 0 w 52"/>
                <a:gd name="T7" fmla="*/ 2147483646 h 50"/>
                <a:gd name="T8" fmla="*/ 0 w 52"/>
                <a:gd name="T9" fmla="*/ 2147483646 h 50"/>
                <a:gd name="T10" fmla="*/ 2147483646 w 52"/>
                <a:gd name="T11" fmla="*/ 2147483646 h 50"/>
                <a:gd name="T12" fmla="*/ 2147483646 w 52"/>
                <a:gd name="T13" fmla="*/ 2147483646 h 50"/>
                <a:gd name="T14" fmla="*/ 2147483646 w 52"/>
                <a:gd name="T15" fmla="*/ 2147483646 h 50"/>
                <a:gd name="T16" fmla="*/ 2147483646 w 52"/>
                <a:gd name="T17" fmla="*/ 2147483646 h 50"/>
                <a:gd name="T18" fmla="*/ 2147483646 w 52"/>
                <a:gd name="T19" fmla="*/ 2147483646 h 50"/>
                <a:gd name="T20" fmla="*/ 2147483646 w 52"/>
                <a:gd name="T21" fmla="*/ 2147483646 h 50"/>
                <a:gd name="T22" fmla="*/ 2147483646 w 52"/>
                <a:gd name="T23" fmla="*/ 2147483646 h 50"/>
                <a:gd name="T24" fmla="*/ 2147483646 w 52"/>
                <a:gd name="T25" fmla="*/ 2147483646 h 50"/>
                <a:gd name="T26" fmla="*/ 2147483646 w 52"/>
                <a:gd name="T27" fmla="*/ 2147483646 h 50"/>
                <a:gd name="T28" fmla="*/ 2147483646 w 52"/>
                <a:gd name="T29" fmla="*/ 2147483646 h 50"/>
                <a:gd name="T30" fmla="*/ 2147483646 w 52"/>
                <a:gd name="T31" fmla="*/ 2147483646 h 50"/>
                <a:gd name="T32" fmla="*/ 2147483646 w 52"/>
                <a:gd name="T33" fmla="*/ 2147483646 h 50"/>
                <a:gd name="T34" fmla="*/ 2147483646 w 52"/>
                <a:gd name="T35" fmla="*/ 2147483646 h 50"/>
                <a:gd name="T36" fmla="*/ 2147483646 w 52"/>
                <a:gd name="T37" fmla="*/ 2147483646 h 50"/>
                <a:gd name="T38" fmla="*/ 2147483646 w 52"/>
                <a:gd name="T39" fmla="*/ 2147483646 h 50"/>
                <a:gd name="T40" fmla="*/ 2147483646 w 52"/>
                <a:gd name="T41" fmla="*/ 2147483646 h 50"/>
                <a:gd name="T42" fmla="*/ 2147483646 w 52"/>
                <a:gd name="T43" fmla="*/ 2147483646 h 50"/>
                <a:gd name="T44" fmla="*/ 2147483646 w 52"/>
                <a:gd name="T45" fmla="*/ 2147483646 h 50"/>
                <a:gd name="T46" fmla="*/ 2147483646 w 52"/>
                <a:gd name="T47" fmla="*/ 2147483646 h 50"/>
                <a:gd name="T48" fmla="*/ 2147483646 w 52"/>
                <a:gd name="T49" fmla="*/ 2147483646 h 50"/>
                <a:gd name="T50" fmla="*/ 2147483646 w 52"/>
                <a:gd name="T51" fmla="*/ 2147483646 h 50"/>
                <a:gd name="T52" fmla="*/ 2147483646 w 52"/>
                <a:gd name="T53" fmla="*/ 2147483646 h 50"/>
                <a:gd name="T54" fmla="*/ 2147483646 w 52"/>
                <a:gd name="T55" fmla="*/ 2147483646 h 50"/>
                <a:gd name="T56" fmla="*/ 2147483646 w 52"/>
                <a:gd name="T57" fmla="*/ 2147483646 h 50"/>
                <a:gd name="T58" fmla="*/ 2147483646 w 52"/>
                <a:gd name="T59" fmla="*/ 2147483646 h 50"/>
                <a:gd name="T60" fmla="*/ 2147483646 w 52"/>
                <a:gd name="T61" fmla="*/ 2147483646 h 50"/>
                <a:gd name="T62" fmla="*/ 2147483646 w 52"/>
                <a:gd name="T63" fmla="*/ 2147483646 h 50"/>
                <a:gd name="T64" fmla="*/ 2147483646 w 52"/>
                <a:gd name="T65" fmla="*/ 2147483646 h 50"/>
                <a:gd name="T66" fmla="*/ 2147483646 w 52"/>
                <a:gd name="T67" fmla="*/ 0 h 50"/>
                <a:gd name="T68" fmla="*/ 2147483646 w 52"/>
                <a:gd name="T69" fmla="*/ 2147483646 h 50"/>
                <a:gd name="T70" fmla="*/ 2147483646 w 52"/>
                <a:gd name="T71" fmla="*/ 2147483646 h 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" h="50">
                  <a:moveTo>
                    <a:pt x="4" y="6"/>
                  </a:moveTo>
                  <a:cubicBezTo>
                    <a:pt x="3" y="9"/>
                    <a:pt x="3" y="9"/>
                    <a:pt x="3" y="9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51" y="16"/>
                    <a:pt x="51" y="16"/>
                  </a:cubicBezTo>
                  <a:cubicBezTo>
                    <a:pt x="51" y="16"/>
                    <a:pt x="50" y="14"/>
                    <a:pt x="50" y="14"/>
                  </a:cubicBezTo>
                  <a:cubicBezTo>
                    <a:pt x="50" y="13"/>
                    <a:pt x="49" y="11"/>
                    <a:pt x="49" y="11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1" y="6"/>
                    <a:pt x="51" y="6"/>
                    <a:pt x="51" y="6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2"/>
                    <a:pt x="8" y="2"/>
                    <a:pt x="8" y="2"/>
                  </a:cubicBezTo>
                  <a:lnTo>
                    <a:pt x="4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4683125" y="3667125"/>
              <a:ext cx="103188" cy="193675"/>
            </a:xfrm>
            <a:custGeom>
              <a:avLst/>
              <a:gdLst>
                <a:gd name="T0" fmla="*/ 2147483646 w 78"/>
                <a:gd name="T1" fmla="*/ 2147483646 h 150"/>
                <a:gd name="T2" fmla="*/ 2147483646 w 78"/>
                <a:gd name="T3" fmla="*/ 2147483646 h 150"/>
                <a:gd name="T4" fmla="*/ 2147483646 w 78"/>
                <a:gd name="T5" fmla="*/ 2147483646 h 150"/>
                <a:gd name="T6" fmla="*/ 0 w 78"/>
                <a:gd name="T7" fmla="*/ 2147483646 h 150"/>
                <a:gd name="T8" fmla="*/ 0 w 78"/>
                <a:gd name="T9" fmla="*/ 2147483646 h 150"/>
                <a:gd name="T10" fmla="*/ 2147483646 w 78"/>
                <a:gd name="T11" fmla="*/ 2147483646 h 150"/>
                <a:gd name="T12" fmla="*/ 2147483646 w 78"/>
                <a:gd name="T13" fmla="*/ 2147483646 h 150"/>
                <a:gd name="T14" fmla="*/ 2147483646 w 78"/>
                <a:gd name="T15" fmla="*/ 2147483646 h 150"/>
                <a:gd name="T16" fmla="*/ 2147483646 w 78"/>
                <a:gd name="T17" fmla="*/ 2147483646 h 150"/>
                <a:gd name="T18" fmla="*/ 2147483646 w 78"/>
                <a:gd name="T19" fmla="*/ 2147483646 h 150"/>
                <a:gd name="T20" fmla="*/ 2147483646 w 78"/>
                <a:gd name="T21" fmla="*/ 2147483646 h 150"/>
                <a:gd name="T22" fmla="*/ 2147483646 w 78"/>
                <a:gd name="T23" fmla="*/ 2147483646 h 150"/>
                <a:gd name="T24" fmla="*/ 2147483646 w 78"/>
                <a:gd name="T25" fmla="*/ 2147483646 h 150"/>
                <a:gd name="T26" fmla="*/ 2147483646 w 78"/>
                <a:gd name="T27" fmla="*/ 2147483646 h 150"/>
                <a:gd name="T28" fmla="*/ 2147483646 w 78"/>
                <a:gd name="T29" fmla="*/ 2147483646 h 150"/>
                <a:gd name="T30" fmla="*/ 2147483646 w 78"/>
                <a:gd name="T31" fmla="*/ 2147483646 h 150"/>
                <a:gd name="T32" fmla="*/ 2147483646 w 78"/>
                <a:gd name="T33" fmla="*/ 2147483646 h 150"/>
                <a:gd name="T34" fmla="*/ 2147483646 w 78"/>
                <a:gd name="T35" fmla="*/ 2147483646 h 150"/>
                <a:gd name="T36" fmla="*/ 2147483646 w 78"/>
                <a:gd name="T37" fmla="*/ 0 h 150"/>
                <a:gd name="T38" fmla="*/ 2147483646 w 78"/>
                <a:gd name="T39" fmla="*/ 0 h 150"/>
                <a:gd name="T40" fmla="*/ 2147483646 w 78"/>
                <a:gd name="T41" fmla="*/ 2147483646 h 150"/>
                <a:gd name="T42" fmla="*/ 2147483646 w 78"/>
                <a:gd name="T43" fmla="*/ 2147483646 h 1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50">
                  <a:moveTo>
                    <a:pt x="18" y="12"/>
                  </a:moveTo>
                  <a:lnTo>
                    <a:pt x="18" y="30"/>
                  </a:lnTo>
                  <a:lnTo>
                    <a:pt x="18" y="54"/>
                  </a:lnTo>
                  <a:lnTo>
                    <a:pt x="0" y="78"/>
                  </a:lnTo>
                  <a:lnTo>
                    <a:pt x="0" y="90"/>
                  </a:lnTo>
                  <a:lnTo>
                    <a:pt x="12" y="102"/>
                  </a:lnTo>
                  <a:lnTo>
                    <a:pt x="18" y="108"/>
                  </a:lnTo>
                  <a:lnTo>
                    <a:pt x="36" y="120"/>
                  </a:lnTo>
                  <a:lnTo>
                    <a:pt x="36" y="144"/>
                  </a:lnTo>
                  <a:lnTo>
                    <a:pt x="42" y="150"/>
                  </a:lnTo>
                  <a:lnTo>
                    <a:pt x="48" y="144"/>
                  </a:lnTo>
                  <a:lnTo>
                    <a:pt x="54" y="126"/>
                  </a:lnTo>
                  <a:lnTo>
                    <a:pt x="78" y="102"/>
                  </a:lnTo>
                  <a:lnTo>
                    <a:pt x="78" y="90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18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4176713" y="3713163"/>
              <a:ext cx="296862" cy="227012"/>
            </a:xfrm>
            <a:custGeom>
              <a:avLst/>
              <a:gdLst>
                <a:gd name="T0" fmla="*/ 2147483646 w 228"/>
                <a:gd name="T1" fmla="*/ 2147483646 h 174"/>
                <a:gd name="T2" fmla="*/ 2147483646 w 228"/>
                <a:gd name="T3" fmla="*/ 2147483646 h 174"/>
                <a:gd name="T4" fmla="*/ 2147483646 w 228"/>
                <a:gd name="T5" fmla="*/ 2147483646 h 174"/>
                <a:gd name="T6" fmla="*/ 2147483646 w 228"/>
                <a:gd name="T7" fmla="*/ 2147483646 h 174"/>
                <a:gd name="T8" fmla="*/ 2147483646 w 228"/>
                <a:gd name="T9" fmla="*/ 2147483646 h 174"/>
                <a:gd name="T10" fmla="*/ 2147483646 w 228"/>
                <a:gd name="T11" fmla="*/ 2147483646 h 174"/>
                <a:gd name="T12" fmla="*/ 2147483646 w 228"/>
                <a:gd name="T13" fmla="*/ 2147483646 h 174"/>
                <a:gd name="T14" fmla="*/ 2147483646 w 228"/>
                <a:gd name="T15" fmla="*/ 2147483646 h 174"/>
                <a:gd name="T16" fmla="*/ 2147483646 w 228"/>
                <a:gd name="T17" fmla="*/ 2147483646 h 174"/>
                <a:gd name="T18" fmla="*/ 2147483646 w 228"/>
                <a:gd name="T19" fmla="*/ 2147483646 h 174"/>
                <a:gd name="T20" fmla="*/ 2147483646 w 228"/>
                <a:gd name="T21" fmla="*/ 2147483646 h 174"/>
                <a:gd name="T22" fmla="*/ 2147483646 w 228"/>
                <a:gd name="T23" fmla="*/ 2147483646 h 174"/>
                <a:gd name="T24" fmla="*/ 2147483646 w 228"/>
                <a:gd name="T25" fmla="*/ 2147483646 h 174"/>
                <a:gd name="T26" fmla="*/ 2147483646 w 228"/>
                <a:gd name="T27" fmla="*/ 0 h 174"/>
                <a:gd name="T28" fmla="*/ 2147483646 w 228"/>
                <a:gd name="T29" fmla="*/ 2147483646 h 174"/>
                <a:gd name="T30" fmla="*/ 2147483646 w 228"/>
                <a:gd name="T31" fmla="*/ 2147483646 h 174"/>
                <a:gd name="T32" fmla="*/ 2147483646 w 228"/>
                <a:gd name="T33" fmla="*/ 2147483646 h 174"/>
                <a:gd name="T34" fmla="*/ 2147483646 w 228"/>
                <a:gd name="T35" fmla="*/ 2147483646 h 174"/>
                <a:gd name="T36" fmla="*/ 2147483646 w 228"/>
                <a:gd name="T37" fmla="*/ 2147483646 h 174"/>
                <a:gd name="T38" fmla="*/ 0 w 228"/>
                <a:gd name="T39" fmla="*/ 2147483646 h 174"/>
                <a:gd name="T40" fmla="*/ 2147483646 w 228"/>
                <a:gd name="T41" fmla="*/ 2147483646 h 174"/>
                <a:gd name="T42" fmla="*/ 2147483646 w 228"/>
                <a:gd name="T43" fmla="*/ 2147483646 h 17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28" h="174">
                  <a:moveTo>
                    <a:pt x="90" y="156"/>
                  </a:moveTo>
                  <a:lnTo>
                    <a:pt x="114" y="138"/>
                  </a:lnTo>
                  <a:lnTo>
                    <a:pt x="144" y="120"/>
                  </a:lnTo>
                  <a:lnTo>
                    <a:pt x="180" y="108"/>
                  </a:lnTo>
                  <a:lnTo>
                    <a:pt x="186" y="96"/>
                  </a:lnTo>
                  <a:lnTo>
                    <a:pt x="192" y="84"/>
                  </a:lnTo>
                  <a:lnTo>
                    <a:pt x="216" y="78"/>
                  </a:lnTo>
                  <a:lnTo>
                    <a:pt x="228" y="72"/>
                  </a:lnTo>
                  <a:lnTo>
                    <a:pt x="222" y="42"/>
                  </a:lnTo>
                  <a:lnTo>
                    <a:pt x="216" y="12"/>
                  </a:lnTo>
                  <a:lnTo>
                    <a:pt x="210" y="12"/>
                  </a:lnTo>
                  <a:lnTo>
                    <a:pt x="186" y="12"/>
                  </a:lnTo>
                  <a:lnTo>
                    <a:pt x="168" y="12"/>
                  </a:lnTo>
                  <a:lnTo>
                    <a:pt x="144" y="0"/>
                  </a:lnTo>
                  <a:lnTo>
                    <a:pt x="120" y="36"/>
                  </a:lnTo>
                  <a:lnTo>
                    <a:pt x="96" y="60"/>
                  </a:lnTo>
                  <a:lnTo>
                    <a:pt x="72" y="90"/>
                  </a:lnTo>
                  <a:lnTo>
                    <a:pt x="66" y="138"/>
                  </a:lnTo>
                  <a:lnTo>
                    <a:pt x="12" y="162"/>
                  </a:lnTo>
                  <a:lnTo>
                    <a:pt x="0" y="174"/>
                  </a:lnTo>
                  <a:lnTo>
                    <a:pt x="84" y="174"/>
                  </a:lnTo>
                  <a:lnTo>
                    <a:pt x="90" y="15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4087813" y="3940175"/>
              <a:ext cx="204787" cy="177800"/>
            </a:xfrm>
            <a:custGeom>
              <a:avLst/>
              <a:gdLst>
                <a:gd name="T0" fmla="*/ 2147483646 w 26"/>
                <a:gd name="T1" fmla="*/ 2147483646 h 23"/>
                <a:gd name="T2" fmla="*/ 2147483646 w 26"/>
                <a:gd name="T3" fmla="*/ 2147483646 h 23"/>
                <a:gd name="T4" fmla="*/ 2147483646 w 26"/>
                <a:gd name="T5" fmla="*/ 2147483646 h 23"/>
                <a:gd name="T6" fmla="*/ 2147483646 w 26"/>
                <a:gd name="T7" fmla="*/ 2147483646 h 23"/>
                <a:gd name="T8" fmla="*/ 2147483646 w 26"/>
                <a:gd name="T9" fmla="*/ 2147483646 h 23"/>
                <a:gd name="T10" fmla="*/ 2147483646 w 26"/>
                <a:gd name="T11" fmla="*/ 2147483646 h 23"/>
                <a:gd name="T12" fmla="*/ 2147483646 w 26"/>
                <a:gd name="T13" fmla="*/ 0 h 23"/>
                <a:gd name="T14" fmla="*/ 2147483646 w 26"/>
                <a:gd name="T15" fmla="*/ 0 h 23"/>
                <a:gd name="T16" fmla="*/ 2147483646 w 26"/>
                <a:gd name="T17" fmla="*/ 2147483646 h 23"/>
                <a:gd name="T18" fmla="*/ 2147483646 w 26"/>
                <a:gd name="T19" fmla="*/ 2147483646 h 23"/>
                <a:gd name="T20" fmla="*/ 0 w 26"/>
                <a:gd name="T21" fmla="*/ 2147483646 h 23"/>
                <a:gd name="T22" fmla="*/ 2147483646 w 26"/>
                <a:gd name="T23" fmla="*/ 2147483646 h 23"/>
                <a:gd name="T24" fmla="*/ 2147483646 w 26"/>
                <a:gd name="T25" fmla="*/ 2147483646 h 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" h="23">
                  <a:moveTo>
                    <a:pt x="13" y="16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22"/>
                    <a:pt x="12" y="23"/>
                    <a:pt x="12" y="23"/>
                  </a:cubicBezTo>
                  <a:cubicBezTo>
                    <a:pt x="13" y="23"/>
                    <a:pt x="13" y="16"/>
                    <a:pt x="13" y="16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4097338" y="4337050"/>
              <a:ext cx="61912" cy="47625"/>
            </a:xfrm>
            <a:custGeom>
              <a:avLst/>
              <a:gdLst>
                <a:gd name="T0" fmla="*/ 2147483646 w 48"/>
                <a:gd name="T1" fmla="*/ 2147483646 h 36"/>
                <a:gd name="T2" fmla="*/ 2147483646 w 48"/>
                <a:gd name="T3" fmla="*/ 2147483646 h 36"/>
                <a:gd name="T4" fmla="*/ 2147483646 w 48"/>
                <a:gd name="T5" fmla="*/ 0 h 36"/>
                <a:gd name="T6" fmla="*/ 2147483646 w 48"/>
                <a:gd name="T7" fmla="*/ 0 h 36"/>
                <a:gd name="T8" fmla="*/ 2147483646 w 48"/>
                <a:gd name="T9" fmla="*/ 2147483646 h 36"/>
                <a:gd name="T10" fmla="*/ 0 w 48"/>
                <a:gd name="T11" fmla="*/ 2147483646 h 36"/>
                <a:gd name="T12" fmla="*/ 2147483646 w 48"/>
                <a:gd name="T13" fmla="*/ 2147483646 h 36"/>
                <a:gd name="T14" fmla="*/ 2147483646 w 48"/>
                <a:gd name="T15" fmla="*/ 2147483646 h 36"/>
                <a:gd name="T16" fmla="*/ 2147483646 w 48"/>
                <a:gd name="T17" fmla="*/ 2147483646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8" h="36">
                  <a:moveTo>
                    <a:pt x="48" y="24"/>
                  </a:moveTo>
                  <a:lnTo>
                    <a:pt x="48" y="6"/>
                  </a:lnTo>
                  <a:lnTo>
                    <a:pt x="48" y="0"/>
                  </a:lnTo>
                  <a:lnTo>
                    <a:pt x="3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18" y="36"/>
                  </a:lnTo>
                  <a:lnTo>
                    <a:pt x="36" y="24"/>
                  </a:lnTo>
                  <a:lnTo>
                    <a:pt x="48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5046663" y="4065588"/>
              <a:ext cx="406400" cy="498475"/>
            </a:xfrm>
            <a:custGeom>
              <a:avLst/>
              <a:gdLst>
                <a:gd name="T0" fmla="*/ 2147483646 w 52"/>
                <a:gd name="T1" fmla="*/ 2147483646 h 64"/>
                <a:gd name="T2" fmla="*/ 2147483646 w 52"/>
                <a:gd name="T3" fmla="*/ 2147483646 h 64"/>
                <a:gd name="T4" fmla="*/ 2147483646 w 52"/>
                <a:gd name="T5" fmla="*/ 2147483646 h 64"/>
                <a:gd name="T6" fmla="*/ 2147483646 w 52"/>
                <a:gd name="T7" fmla="*/ 2147483646 h 64"/>
                <a:gd name="T8" fmla="*/ 2147483646 w 52"/>
                <a:gd name="T9" fmla="*/ 2147483646 h 64"/>
                <a:gd name="T10" fmla="*/ 2147483646 w 52"/>
                <a:gd name="T11" fmla="*/ 2147483646 h 64"/>
                <a:gd name="T12" fmla="*/ 2147483646 w 52"/>
                <a:gd name="T13" fmla="*/ 2147483646 h 64"/>
                <a:gd name="T14" fmla="*/ 2147483646 w 52"/>
                <a:gd name="T15" fmla="*/ 2147483646 h 64"/>
                <a:gd name="T16" fmla="*/ 2147483646 w 52"/>
                <a:gd name="T17" fmla="*/ 2147483646 h 64"/>
                <a:gd name="T18" fmla="*/ 0 w 52"/>
                <a:gd name="T19" fmla="*/ 2147483646 h 64"/>
                <a:gd name="T20" fmla="*/ 2147483646 w 52"/>
                <a:gd name="T21" fmla="*/ 2147483646 h 64"/>
                <a:gd name="T22" fmla="*/ 2147483646 w 52"/>
                <a:gd name="T23" fmla="*/ 2147483646 h 64"/>
                <a:gd name="T24" fmla="*/ 2147483646 w 52"/>
                <a:gd name="T25" fmla="*/ 2147483646 h 64"/>
                <a:gd name="T26" fmla="*/ 2147483646 w 52"/>
                <a:gd name="T27" fmla="*/ 2147483646 h 64"/>
                <a:gd name="T28" fmla="*/ 2147483646 w 52"/>
                <a:gd name="T29" fmla="*/ 2147483646 h 64"/>
                <a:gd name="T30" fmla="*/ 2147483646 w 52"/>
                <a:gd name="T31" fmla="*/ 2147483646 h 64"/>
                <a:gd name="T32" fmla="*/ 2147483646 w 52"/>
                <a:gd name="T33" fmla="*/ 2147483646 h 64"/>
                <a:gd name="T34" fmla="*/ 2147483646 w 52"/>
                <a:gd name="T35" fmla="*/ 2147483646 h 64"/>
                <a:gd name="T36" fmla="*/ 2147483646 w 52"/>
                <a:gd name="T37" fmla="*/ 2147483646 h 64"/>
                <a:gd name="T38" fmla="*/ 2147483646 w 52"/>
                <a:gd name="T39" fmla="*/ 2147483646 h 64"/>
                <a:gd name="T40" fmla="*/ 2147483646 w 52"/>
                <a:gd name="T41" fmla="*/ 2147483646 h 64"/>
                <a:gd name="T42" fmla="*/ 2147483646 w 52"/>
                <a:gd name="T43" fmla="*/ 2147483646 h 64"/>
                <a:gd name="T44" fmla="*/ 2147483646 w 52"/>
                <a:gd name="T45" fmla="*/ 2147483646 h 64"/>
                <a:gd name="T46" fmla="*/ 2147483646 w 52"/>
                <a:gd name="T47" fmla="*/ 2147483646 h 64"/>
                <a:gd name="T48" fmla="*/ 2147483646 w 52"/>
                <a:gd name="T49" fmla="*/ 2147483646 h 64"/>
                <a:gd name="T50" fmla="*/ 2147483646 w 52"/>
                <a:gd name="T51" fmla="*/ 2147483646 h 64"/>
                <a:gd name="T52" fmla="*/ 2147483646 w 52"/>
                <a:gd name="T53" fmla="*/ 2147483646 h 64"/>
                <a:gd name="T54" fmla="*/ 2147483646 w 52"/>
                <a:gd name="T55" fmla="*/ 2147483646 h 64"/>
                <a:gd name="T56" fmla="*/ 2147483646 w 52"/>
                <a:gd name="T57" fmla="*/ 2147483646 h 64"/>
                <a:gd name="T58" fmla="*/ 2147483646 w 52"/>
                <a:gd name="T59" fmla="*/ 2147483646 h 64"/>
                <a:gd name="T60" fmla="*/ 2147483646 w 52"/>
                <a:gd name="T61" fmla="*/ 2147483646 h 64"/>
                <a:gd name="T62" fmla="*/ 2147483646 w 52"/>
                <a:gd name="T63" fmla="*/ 2147483646 h 64"/>
                <a:gd name="T64" fmla="*/ 2147483646 w 52"/>
                <a:gd name="T65" fmla="*/ 2147483646 h 64"/>
                <a:gd name="T66" fmla="*/ 2147483646 w 52"/>
                <a:gd name="T67" fmla="*/ 2147483646 h 64"/>
                <a:gd name="T68" fmla="*/ 2147483646 w 52"/>
                <a:gd name="T69" fmla="*/ 2147483646 h 64"/>
                <a:gd name="T70" fmla="*/ 2147483646 w 52"/>
                <a:gd name="T71" fmla="*/ 0 h 64"/>
                <a:gd name="T72" fmla="*/ 2147483646 w 52"/>
                <a:gd name="T73" fmla="*/ 2147483646 h 64"/>
                <a:gd name="T74" fmla="*/ 2147483646 w 52"/>
                <a:gd name="T75" fmla="*/ 2147483646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2" h="64">
                  <a:moveTo>
                    <a:pt x="37" y="5"/>
                  </a:moveTo>
                  <a:cubicBezTo>
                    <a:pt x="37" y="5"/>
                    <a:pt x="15" y="5"/>
                    <a:pt x="11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8" y="58"/>
                    <a:pt x="18" y="58"/>
                    <a:pt x="18" y="58"/>
                  </a:cubicBezTo>
                  <a:cubicBezTo>
                    <a:pt x="20" y="61"/>
                    <a:pt x="20" y="61"/>
                    <a:pt x="20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4" y="59"/>
                    <a:pt x="44" y="59"/>
                    <a:pt x="44" y="59"/>
                  </a:cubicBezTo>
                  <a:cubicBezTo>
                    <a:pt x="42" y="57"/>
                    <a:pt x="42" y="57"/>
                    <a:pt x="42" y="57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39" y="42"/>
                    <a:pt x="39" y="42"/>
                    <a:pt x="39" y="42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2" y="2"/>
                    <a:pt x="42" y="2"/>
                    <a:pt x="42" y="2"/>
                  </a:cubicBezTo>
                  <a:lnTo>
                    <a:pt x="37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4292600" y="4392613"/>
              <a:ext cx="149225" cy="147637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2147483646 h 19"/>
                <a:gd name="T10" fmla="*/ 2147483646 w 19"/>
                <a:gd name="T11" fmla="*/ 2147483646 h 19"/>
                <a:gd name="T12" fmla="*/ 2147483646 w 19"/>
                <a:gd name="T13" fmla="*/ 0 h 19"/>
                <a:gd name="T14" fmla="*/ 2147483646 w 19"/>
                <a:gd name="T15" fmla="*/ 0 h 19"/>
                <a:gd name="T16" fmla="*/ 2147483646 w 19"/>
                <a:gd name="T17" fmla="*/ 0 h 19"/>
                <a:gd name="T18" fmla="*/ 2147483646 w 19"/>
                <a:gd name="T19" fmla="*/ 2147483646 h 19"/>
                <a:gd name="T20" fmla="*/ 2147483646 w 19"/>
                <a:gd name="T21" fmla="*/ 2147483646 h 19"/>
                <a:gd name="T22" fmla="*/ 2147483646 w 19"/>
                <a:gd name="T23" fmla="*/ 2147483646 h 19"/>
                <a:gd name="T24" fmla="*/ 2147483646 w 19"/>
                <a:gd name="T25" fmla="*/ 2147483646 h 19"/>
                <a:gd name="T26" fmla="*/ 0 w 19"/>
                <a:gd name="T27" fmla="*/ 2147483646 h 19"/>
                <a:gd name="T28" fmla="*/ 2147483646 w 19"/>
                <a:gd name="T29" fmla="*/ 2147483646 h 19"/>
                <a:gd name="T30" fmla="*/ 2147483646 w 19"/>
                <a:gd name="T31" fmla="*/ 2147483646 h 19"/>
                <a:gd name="T32" fmla="*/ 2147483646 w 19"/>
                <a:gd name="T33" fmla="*/ 2147483646 h 19"/>
                <a:gd name="T34" fmla="*/ 2147483646 w 19"/>
                <a:gd name="T35" fmla="*/ 2147483646 h 19"/>
                <a:gd name="T36" fmla="*/ 2147483646 w 19"/>
                <a:gd name="T37" fmla="*/ 2147483646 h 19"/>
                <a:gd name="T38" fmla="*/ 2147483646 w 19"/>
                <a:gd name="T39" fmla="*/ 2147483646 h 19"/>
                <a:gd name="T40" fmla="*/ 2147483646 w 19"/>
                <a:gd name="T41" fmla="*/ 2147483646 h 19"/>
                <a:gd name="T42" fmla="*/ 2147483646 w 19"/>
                <a:gd name="T43" fmla="*/ 2147483646 h 19"/>
                <a:gd name="T44" fmla="*/ 2147483646 w 19"/>
                <a:gd name="T45" fmla="*/ 2147483646 h 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9" h="19">
                  <a:moveTo>
                    <a:pt x="17" y="10"/>
                  </a:moveTo>
                  <a:cubicBezTo>
                    <a:pt x="19" y="6"/>
                    <a:pt x="19" y="6"/>
                    <a:pt x="19" y="6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1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11"/>
                    <a:pt x="0" y="14"/>
                    <a:pt x="1" y="14"/>
                  </a:cubicBezTo>
                  <a:cubicBezTo>
                    <a:pt x="1" y="14"/>
                    <a:pt x="4" y="16"/>
                    <a:pt x="4" y="16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7" y="13"/>
                    <a:pt x="17" y="13"/>
                    <a:pt x="17" y="13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4216400" y="4448175"/>
              <a:ext cx="106363" cy="92075"/>
            </a:xfrm>
            <a:custGeom>
              <a:avLst/>
              <a:gdLst>
                <a:gd name="T0" fmla="*/ 2147483646 w 14"/>
                <a:gd name="T1" fmla="*/ 2147483646 h 12"/>
                <a:gd name="T2" fmla="*/ 2147483646 w 14"/>
                <a:gd name="T3" fmla="*/ 2147483646 h 12"/>
                <a:gd name="T4" fmla="*/ 2147483646 w 14"/>
                <a:gd name="T5" fmla="*/ 2147483646 h 12"/>
                <a:gd name="T6" fmla="*/ 2147483646 w 14"/>
                <a:gd name="T7" fmla="*/ 2147483646 h 12"/>
                <a:gd name="T8" fmla="*/ 2147483646 w 14"/>
                <a:gd name="T9" fmla="*/ 2147483646 h 12"/>
                <a:gd name="T10" fmla="*/ 2147483646 w 14"/>
                <a:gd name="T11" fmla="*/ 0 h 12"/>
                <a:gd name="T12" fmla="*/ 2147483646 w 14"/>
                <a:gd name="T13" fmla="*/ 2147483646 h 12"/>
                <a:gd name="T14" fmla="*/ 2147483646 w 14"/>
                <a:gd name="T15" fmla="*/ 2147483646 h 12"/>
                <a:gd name="T16" fmla="*/ 0 w 14"/>
                <a:gd name="T17" fmla="*/ 2147483646 h 12"/>
                <a:gd name="T18" fmla="*/ 2147483646 w 14"/>
                <a:gd name="T19" fmla="*/ 2147483646 h 12"/>
                <a:gd name="T20" fmla="*/ 2147483646 w 14"/>
                <a:gd name="T21" fmla="*/ 2147483646 h 12"/>
                <a:gd name="T22" fmla="*/ 2147483646 w 14"/>
                <a:gd name="T23" fmla="*/ 2147483646 h 12"/>
                <a:gd name="T24" fmla="*/ 2147483646 w 14"/>
                <a:gd name="T25" fmla="*/ 2147483646 h 12"/>
                <a:gd name="T26" fmla="*/ 2147483646 w 14"/>
                <a:gd name="T27" fmla="*/ 214748364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4" h="12">
                  <a:moveTo>
                    <a:pt x="11" y="7"/>
                  </a:moveTo>
                  <a:cubicBezTo>
                    <a:pt x="10" y="7"/>
                    <a:pt x="11" y="4"/>
                    <a:pt x="11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9" y="3"/>
                    <a:pt x="8" y="4"/>
                    <a:pt x="8" y="4"/>
                  </a:cubicBezTo>
                  <a:cubicBezTo>
                    <a:pt x="7" y="4"/>
                    <a:pt x="6" y="1"/>
                    <a:pt x="6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9"/>
                    <a:pt x="11" y="7"/>
                    <a:pt x="11" y="7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4167188" y="4416425"/>
              <a:ext cx="79375" cy="69850"/>
            </a:xfrm>
            <a:custGeom>
              <a:avLst/>
              <a:gdLst>
                <a:gd name="T0" fmla="*/ 2147483646 w 60"/>
                <a:gd name="T1" fmla="*/ 2147483646 h 54"/>
                <a:gd name="T2" fmla="*/ 2147483646 w 60"/>
                <a:gd name="T3" fmla="*/ 2147483646 h 54"/>
                <a:gd name="T4" fmla="*/ 2147483646 w 60"/>
                <a:gd name="T5" fmla="*/ 2147483646 h 54"/>
                <a:gd name="T6" fmla="*/ 2147483646 w 60"/>
                <a:gd name="T7" fmla="*/ 0 h 54"/>
                <a:gd name="T8" fmla="*/ 2147483646 w 60"/>
                <a:gd name="T9" fmla="*/ 0 h 54"/>
                <a:gd name="T10" fmla="*/ 2147483646 w 60"/>
                <a:gd name="T11" fmla="*/ 2147483646 h 54"/>
                <a:gd name="T12" fmla="*/ 0 w 60"/>
                <a:gd name="T13" fmla="*/ 2147483646 h 54"/>
                <a:gd name="T14" fmla="*/ 2147483646 w 60"/>
                <a:gd name="T15" fmla="*/ 2147483646 h 54"/>
                <a:gd name="T16" fmla="*/ 2147483646 w 60"/>
                <a:gd name="T17" fmla="*/ 2147483646 h 54"/>
                <a:gd name="T18" fmla="*/ 2147483646 w 60"/>
                <a:gd name="T19" fmla="*/ 2147483646 h 54"/>
                <a:gd name="T20" fmla="*/ 2147483646 w 60"/>
                <a:gd name="T21" fmla="*/ 2147483646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" h="54">
                  <a:moveTo>
                    <a:pt x="54" y="36"/>
                  </a:moveTo>
                  <a:lnTo>
                    <a:pt x="60" y="24"/>
                  </a:lnTo>
                  <a:lnTo>
                    <a:pt x="54" y="18"/>
                  </a:lnTo>
                  <a:lnTo>
                    <a:pt x="42" y="0"/>
                  </a:lnTo>
                  <a:lnTo>
                    <a:pt x="18" y="0"/>
                  </a:lnTo>
                  <a:lnTo>
                    <a:pt x="12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6" y="54"/>
                  </a:lnTo>
                  <a:lnTo>
                    <a:pt x="42" y="42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4283075" y="3940175"/>
              <a:ext cx="9525" cy="23813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  <a:defRPr/>
              </a:pPr>
              <a:endParaRPr lang="en-US" altLang="en-US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4283075" y="3667125"/>
              <a:ext cx="512763" cy="504825"/>
            </a:xfrm>
            <a:custGeom>
              <a:avLst/>
              <a:gdLst>
                <a:gd name="T0" fmla="*/ 2147483646 w 390"/>
                <a:gd name="T1" fmla="*/ 2147483646 h 390"/>
                <a:gd name="T2" fmla="*/ 2147483646 w 390"/>
                <a:gd name="T3" fmla="*/ 2147483646 h 390"/>
                <a:gd name="T4" fmla="*/ 2147483646 w 390"/>
                <a:gd name="T5" fmla="*/ 2147483646 h 390"/>
                <a:gd name="T6" fmla="*/ 2147483646 w 390"/>
                <a:gd name="T7" fmla="*/ 2147483646 h 390"/>
                <a:gd name="T8" fmla="*/ 2147483646 w 390"/>
                <a:gd name="T9" fmla="*/ 2147483646 h 390"/>
                <a:gd name="T10" fmla="*/ 2147483646 w 390"/>
                <a:gd name="T11" fmla="*/ 2147483646 h 390"/>
                <a:gd name="T12" fmla="*/ 2147483646 w 390"/>
                <a:gd name="T13" fmla="*/ 2147483646 h 390"/>
                <a:gd name="T14" fmla="*/ 2147483646 w 390"/>
                <a:gd name="T15" fmla="*/ 2147483646 h 390"/>
                <a:gd name="T16" fmla="*/ 2147483646 w 390"/>
                <a:gd name="T17" fmla="*/ 2147483646 h 390"/>
                <a:gd name="T18" fmla="*/ 2147483646 w 390"/>
                <a:gd name="T19" fmla="*/ 2147483646 h 390"/>
                <a:gd name="T20" fmla="*/ 2147483646 w 390"/>
                <a:gd name="T21" fmla="*/ 2147483646 h 390"/>
                <a:gd name="T22" fmla="*/ 2147483646 w 390"/>
                <a:gd name="T23" fmla="*/ 2147483646 h 390"/>
                <a:gd name="T24" fmla="*/ 2147483646 w 390"/>
                <a:gd name="T25" fmla="*/ 2147483646 h 390"/>
                <a:gd name="T26" fmla="*/ 2147483646 w 390"/>
                <a:gd name="T27" fmla="*/ 2147483646 h 390"/>
                <a:gd name="T28" fmla="*/ 2147483646 w 390"/>
                <a:gd name="T29" fmla="*/ 2147483646 h 390"/>
                <a:gd name="T30" fmla="*/ 2147483646 w 390"/>
                <a:gd name="T31" fmla="*/ 2147483646 h 390"/>
                <a:gd name="T32" fmla="*/ 2147483646 w 390"/>
                <a:gd name="T33" fmla="*/ 2147483646 h 390"/>
                <a:gd name="T34" fmla="*/ 2147483646 w 390"/>
                <a:gd name="T35" fmla="*/ 2147483646 h 390"/>
                <a:gd name="T36" fmla="*/ 2147483646 w 390"/>
                <a:gd name="T37" fmla="*/ 2147483646 h 390"/>
                <a:gd name="T38" fmla="*/ 2147483646 w 390"/>
                <a:gd name="T39" fmla="*/ 2147483646 h 390"/>
                <a:gd name="T40" fmla="*/ 2147483646 w 390"/>
                <a:gd name="T41" fmla="*/ 2147483646 h 390"/>
                <a:gd name="T42" fmla="*/ 2147483646 w 390"/>
                <a:gd name="T43" fmla="*/ 2147483646 h 390"/>
                <a:gd name="T44" fmla="*/ 2147483646 w 390"/>
                <a:gd name="T45" fmla="*/ 2147483646 h 390"/>
                <a:gd name="T46" fmla="*/ 2147483646 w 390"/>
                <a:gd name="T47" fmla="*/ 2147483646 h 390"/>
                <a:gd name="T48" fmla="*/ 2147483646 w 390"/>
                <a:gd name="T49" fmla="*/ 0 h 390"/>
                <a:gd name="T50" fmla="*/ 2147483646 w 390"/>
                <a:gd name="T51" fmla="*/ 2147483646 h 390"/>
                <a:gd name="T52" fmla="*/ 2147483646 w 390"/>
                <a:gd name="T53" fmla="*/ 2147483646 h 390"/>
                <a:gd name="T54" fmla="*/ 2147483646 w 390"/>
                <a:gd name="T55" fmla="*/ 2147483646 h 390"/>
                <a:gd name="T56" fmla="*/ 2147483646 w 390"/>
                <a:gd name="T57" fmla="*/ 2147483646 h 390"/>
                <a:gd name="T58" fmla="*/ 2147483646 w 390"/>
                <a:gd name="T59" fmla="*/ 2147483646 h 390"/>
                <a:gd name="T60" fmla="*/ 2147483646 w 390"/>
                <a:gd name="T61" fmla="*/ 2147483646 h 390"/>
                <a:gd name="T62" fmla="*/ 2147483646 w 390"/>
                <a:gd name="T63" fmla="*/ 2147483646 h 390"/>
                <a:gd name="T64" fmla="*/ 2147483646 w 390"/>
                <a:gd name="T65" fmla="*/ 2147483646 h 390"/>
                <a:gd name="T66" fmla="*/ 2147483646 w 390"/>
                <a:gd name="T67" fmla="*/ 2147483646 h 390"/>
                <a:gd name="T68" fmla="*/ 2147483646 w 390"/>
                <a:gd name="T69" fmla="*/ 2147483646 h 390"/>
                <a:gd name="T70" fmla="*/ 2147483646 w 390"/>
                <a:gd name="T71" fmla="*/ 2147483646 h 390"/>
                <a:gd name="T72" fmla="*/ 2147483646 w 390"/>
                <a:gd name="T73" fmla="*/ 2147483646 h 390"/>
                <a:gd name="T74" fmla="*/ 2147483646 w 390"/>
                <a:gd name="T75" fmla="*/ 2147483646 h 390"/>
                <a:gd name="T76" fmla="*/ 2147483646 w 390"/>
                <a:gd name="T77" fmla="*/ 2147483646 h 390"/>
                <a:gd name="T78" fmla="*/ 0 w 390"/>
                <a:gd name="T79" fmla="*/ 2147483646 h 390"/>
                <a:gd name="T80" fmla="*/ 2147483646 w 390"/>
                <a:gd name="T81" fmla="*/ 2147483646 h 390"/>
                <a:gd name="T82" fmla="*/ 2147483646 w 390"/>
                <a:gd name="T83" fmla="*/ 2147483646 h 390"/>
                <a:gd name="T84" fmla="*/ 2147483646 w 390"/>
                <a:gd name="T85" fmla="*/ 2147483646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4283075" y="3667125"/>
              <a:ext cx="512763" cy="504825"/>
            </a:xfrm>
            <a:custGeom>
              <a:avLst/>
              <a:gdLst>
                <a:gd name="T0" fmla="*/ 2147483646 w 390"/>
                <a:gd name="T1" fmla="*/ 2147483646 h 390"/>
                <a:gd name="T2" fmla="*/ 2147483646 w 390"/>
                <a:gd name="T3" fmla="*/ 2147483646 h 390"/>
                <a:gd name="T4" fmla="*/ 2147483646 w 390"/>
                <a:gd name="T5" fmla="*/ 2147483646 h 390"/>
                <a:gd name="T6" fmla="*/ 2147483646 w 390"/>
                <a:gd name="T7" fmla="*/ 2147483646 h 390"/>
                <a:gd name="T8" fmla="*/ 2147483646 w 390"/>
                <a:gd name="T9" fmla="*/ 2147483646 h 390"/>
                <a:gd name="T10" fmla="*/ 2147483646 w 390"/>
                <a:gd name="T11" fmla="*/ 2147483646 h 390"/>
                <a:gd name="T12" fmla="*/ 2147483646 w 390"/>
                <a:gd name="T13" fmla="*/ 2147483646 h 390"/>
                <a:gd name="T14" fmla="*/ 2147483646 w 390"/>
                <a:gd name="T15" fmla="*/ 2147483646 h 390"/>
                <a:gd name="T16" fmla="*/ 2147483646 w 390"/>
                <a:gd name="T17" fmla="*/ 2147483646 h 390"/>
                <a:gd name="T18" fmla="*/ 2147483646 w 390"/>
                <a:gd name="T19" fmla="*/ 2147483646 h 390"/>
                <a:gd name="T20" fmla="*/ 2147483646 w 390"/>
                <a:gd name="T21" fmla="*/ 2147483646 h 390"/>
                <a:gd name="T22" fmla="*/ 2147483646 w 390"/>
                <a:gd name="T23" fmla="*/ 2147483646 h 390"/>
                <a:gd name="T24" fmla="*/ 2147483646 w 390"/>
                <a:gd name="T25" fmla="*/ 2147483646 h 390"/>
                <a:gd name="T26" fmla="*/ 2147483646 w 390"/>
                <a:gd name="T27" fmla="*/ 2147483646 h 390"/>
                <a:gd name="T28" fmla="*/ 2147483646 w 390"/>
                <a:gd name="T29" fmla="*/ 2147483646 h 390"/>
                <a:gd name="T30" fmla="*/ 2147483646 w 390"/>
                <a:gd name="T31" fmla="*/ 2147483646 h 390"/>
                <a:gd name="T32" fmla="*/ 2147483646 w 390"/>
                <a:gd name="T33" fmla="*/ 2147483646 h 390"/>
                <a:gd name="T34" fmla="*/ 2147483646 w 390"/>
                <a:gd name="T35" fmla="*/ 2147483646 h 390"/>
                <a:gd name="T36" fmla="*/ 2147483646 w 390"/>
                <a:gd name="T37" fmla="*/ 2147483646 h 390"/>
                <a:gd name="T38" fmla="*/ 2147483646 w 390"/>
                <a:gd name="T39" fmla="*/ 2147483646 h 390"/>
                <a:gd name="T40" fmla="*/ 2147483646 w 390"/>
                <a:gd name="T41" fmla="*/ 2147483646 h 390"/>
                <a:gd name="T42" fmla="*/ 2147483646 w 390"/>
                <a:gd name="T43" fmla="*/ 2147483646 h 390"/>
                <a:gd name="T44" fmla="*/ 2147483646 w 390"/>
                <a:gd name="T45" fmla="*/ 2147483646 h 390"/>
                <a:gd name="T46" fmla="*/ 2147483646 w 390"/>
                <a:gd name="T47" fmla="*/ 2147483646 h 390"/>
                <a:gd name="T48" fmla="*/ 2147483646 w 390"/>
                <a:gd name="T49" fmla="*/ 0 h 390"/>
                <a:gd name="T50" fmla="*/ 2147483646 w 390"/>
                <a:gd name="T51" fmla="*/ 2147483646 h 390"/>
                <a:gd name="T52" fmla="*/ 2147483646 w 390"/>
                <a:gd name="T53" fmla="*/ 2147483646 h 390"/>
                <a:gd name="T54" fmla="*/ 2147483646 w 390"/>
                <a:gd name="T55" fmla="*/ 2147483646 h 390"/>
                <a:gd name="T56" fmla="*/ 2147483646 w 390"/>
                <a:gd name="T57" fmla="*/ 2147483646 h 390"/>
                <a:gd name="T58" fmla="*/ 2147483646 w 390"/>
                <a:gd name="T59" fmla="*/ 2147483646 h 390"/>
                <a:gd name="T60" fmla="*/ 2147483646 w 390"/>
                <a:gd name="T61" fmla="*/ 2147483646 h 390"/>
                <a:gd name="T62" fmla="*/ 2147483646 w 390"/>
                <a:gd name="T63" fmla="*/ 2147483646 h 390"/>
                <a:gd name="T64" fmla="*/ 2147483646 w 390"/>
                <a:gd name="T65" fmla="*/ 2147483646 h 390"/>
                <a:gd name="T66" fmla="*/ 2147483646 w 390"/>
                <a:gd name="T67" fmla="*/ 2147483646 h 390"/>
                <a:gd name="T68" fmla="*/ 2147483646 w 390"/>
                <a:gd name="T69" fmla="*/ 2147483646 h 390"/>
                <a:gd name="T70" fmla="*/ 2147483646 w 390"/>
                <a:gd name="T71" fmla="*/ 2147483646 h 390"/>
                <a:gd name="T72" fmla="*/ 2147483646 w 390"/>
                <a:gd name="T73" fmla="*/ 2147483646 h 390"/>
                <a:gd name="T74" fmla="*/ 2147483646 w 390"/>
                <a:gd name="T75" fmla="*/ 2147483646 h 390"/>
                <a:gd name="T76" fmla="*/ 2147483646 w 390"/>
                <a:gd name="T77" fmla="*/ 2147483646 h 390"/>
                <a:gd name="T78" fmla="*/ 0 w 390"/>
                <a:gd name="T79" fmla="*/ 2147483646 h 390"/>
                <a:gd name="T80" fmla="*/ 2147483646 w 390"/>
                <a:gd name="T81" fmla="*/ 2147483646 h 390"/>
                <a:gd name="T82" fmla="*/ 2147483646 w 390"/>
                <a:gd name="T83" fmla="*/ 2147483646 h 390"/>
                <a:gd name="T84" fmla="*/ 2147483646 w 390"/>
                <a:gd name="T85" fmla="*/ 2147483646 h 3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90" h="390">
                  <a:moveTo>
                    <a:pt x="60" y="270"/>
                  </a:moveTo>
                  <a:lnTo>
                    <a:pt x="216" y="378"/>
                  </a:lnTo>
                  <a:lnTo>
                    <a:pt x="228" y="390"/>
                  </a:lnTo>
                  <a:lnTo>
                    <a:pt x="246" y="390"/>
                  </a:lnTo>
                  <a:lnTo>
                    <a:pt x="282" y="372"/>
                  </a:lnTo>
                  <a:lnTo>
                    <a:pt x="390" y="300"/>
                  </a:lnTo>
                  <a:lnTo>
                    <a:pt x="384" y="300"/>
                  </a:lnTo>
                  <a:lnTo>
                    <a:pt x="366" y="276"/>
                  </a:lnTo>
                  <a:lnTo>
                    <a:pt x="354" y="270"/>
                  </a:lnTo>
                  <a:lnTo>
                    <a:pt x="342" y="246"/>
                  </a:lnTo>
                  <a:lnTo>
                    <a:pt x="348" y="234"/>
                  </a:lnTo>
                  <a:lnTo>
                    <a:pt x="348" y="174"/>
                  </a:lnTo>
                  <a:lnTo>
                    <a:pt x="342" y="162"/>
                  </a:lnTo>
                  <a:lnTo>
                    <a:pt x="348" y="150"/>
                  </a:lnTo>
                  <a:lnTo>
                    <a:pt x="342" y="144"/>
                  </a:lnTo>
                  <a:lnTo>
                    <a:pt x="342" y="120"/>
                  </a:lnTo>
                  <a:lnTo>
                    <a:pt x="324" y="108"/>
                  </a:lnTo>
                  <a:lnTo>
                    <a:pt x="318" y="102"/>
                  </a:lnTo>
                  <a:lnTo>
                    <a:pt x="306" y="90"/>
                  </a:lnTo>
                  <a:lnTo>
                    <a:pt x="306" y="78"/>
                  </a:lnTo>
                  <a:lnTo>
                    <a:pt x="324" y="54"/>
                  </a:lnTo>
                  <a:lnTo>
                    <a:pt x="324" y="30"/>
                  </a:lnTo>
                  <a:lnTo>
                    <a:pt x="324" y="12"/>
                  </a:lnTo>
                  <a:lnTo>
                    <a:pt x="330" y="6"/>
                  </a:lnTo>
                  <a:lnTo>
                    <a:pt x="330" y="0"/>
                  </a:lnTo>
                  <a:lnTo>
                    <a:pt x="318" y="6"/>
                  </a:lnTo>
                  <a:lnTo>
                    <a:pt x="288" y="12"/>
                  </a:lnTo>
                  <a:lnTo>
                    <a:pt x="222" y="12"/>
                  </a:lnTo>
                  <a:lnTo>
                    <a:pt x="162" y="30"/>
                  </a:lnTo>
                  <a:lnTo>
                    <a:pt x="132" y="48"/>
                  </a:lnTo>
                  <a:lnTo>
                    <a:pt x="138" y="78"/>
                  </a:lnTo>
                  <a:lnTo>
                    <a:pt x="144" y="108"/>
                  </a:lnTo>
                  <a:lnTo>
                    <a:pt x="132" y="114"/>
                  </a:lnTo>
                  <a:lnTo>
                    <a:pt x="108" y="120"/>
                  </a:lnTo>
                  <a:lnTo>
                    <a:pt x="102" y="132"/>
                  </a:lnTo>
                  <a:lnTo>
                    <a:pt x="96" y="144"/>
                  </a:lnTo>
                  <a:lnTo>
                    <a:pt x="60" y="156"/>
                  </a:lnTo>
                  <a:lnTo>
                    <a:pt x="30" y="174"/>
                  </a:lnTo>
                  <a:lnTo>
                    <a:pt x="6" y="192"/>
                  </a:lnTo>
                  <a:lnTo>
                    <a:pt x="0" y="210"/>
                  </a:lnTo>
                  <a:lnTo>
                    <a:pt x="6" y="210"/>
                  </a:lnTo>
                  <a:lnTo>
                    <a:pt x="6" y="228"/>
                  </a:lnTo>
                  <a:lnTo>
                    <a:pt x="60" y="27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5013325" y="2206625"/>
              <a:ext cx="266700" cy="585788"/>
            </a:xfrm>
            <a:custGeom>
              <a:avLst/>
              <a:gdLst>
                <a:gd name="T0" fmla="*/ 2147483646 w 34"/>
                <a:gd name="T1" fmla="*/ 2147483646 h 75"/>
                <a:gd name="T2" fmla="*/ 2147483646 w 34"/>
                <a:gd name="T3" fmla="*/ 2147483646 h 75"/>
                <a:gd name="T4" fmla="*/ 2147483646 w 34"/>
                <a:gd name="T5" fmla="*/ 2147483646 h 75"/>
                <a:gd name="T6" fmla="*/ 2147483646 w 34"/>
                <a:gd name="T7" fmla="*/ 2147483646 h 75"/>
                <a:gd name="T8" fmla="*/ 2147483646 w 34"/>
                <a:gd name="T9" fmla="*/ 2147483646 h 75"/>
                <a:gd name="T10" fmla="*/ 2147483646 w 34"/>
                <a:gd name="T11" fmla="*/ 2147483646 h 75"/>
                <a:gd name="T12" fmla="*/ 2147483646 w 34"/>
                <a:gd name="T13" fmla="*/ 2147483646 h 75"/>
                <a:gd name="T14" fmla="*/ 2147483646 w 34"/>
                <a:gd name="T15" fmla="*/ 2147483646 h 75"/>
                <a:gd name="T16" fmla="*/ 2147483646 w 34"/>
                <a:gd name="T17" fmla="*/ 2147483646 h 75"/>
                <a:gd name="T18" fmla="*/ 2147483646 w 34"/>
                <a:gd name="T19" fmla="*/ 2147483646 h 75"/>
                <a:gd name="T20" fmla="*/ 2147483646 w 34"/>
                <a:gd name="T21" fmla="*/ 2147483646 h 75"/>
                <a:gd name="T22" fmla="*/ 2147483646 w 34"/>
                <a:gd name="T23" fmla="*/ 2147483646 h 75"/>
                <a:gd name="T24" fmla="*/ 2147483646 w 34"/>
                <a:gd name="T25" fmla="*/ 2147483646 h 75"/>
                <a:gd name="T26" fmla="*/ 2147483646 w 34"/>
                <a:gd name="T27" fmla="*/ 2147483646 h 75"/>
                <a:gd name="T28" fmla="*/ 2147483646 w 34"/>
                <a:gd name="T29" fmla="*/ 2147483646 h 75"/>
                <a:gd name="T30" fmla="*/ 2147483646 w 34"/>
                <a:gd name="T31" fmla="*/ 2147483646 h 75"/>
                <a:gd name="T32" fmla="*/ 2147483646 w 34"/>
                <a:gd name="T33" fmla="*/ 2147483646 h 75"/>
                <a:gd name="T34" fmla="*/ 2147483646 w 34"/>
                <a:gd name="T35" fmla="*/ 2147483646 h 75"/>
                <a:gd name="T36" fmla="*/ 2147483646 w 34"/>
                <a:gd name="T37" fmla="*/ 2147483646 h 75"/>
                <a:gd name="T38" fmla="*/ 2147483646 w 34"/>
                <a:gd name="T39" fmla="*/ 2147483646 h 75"/>
                <a:gd name="T40" fmla="*/ 2147483646 w 34"/>
                <a:gd name="T41" fmla="*/ 2147483646 h 75"/>
                <a:gd name="T42" fmla="*/ 2147483646 w 34"/>
                <a:gd name="T43" fmla="*/ 0 h 75"/>
                <a:gd name="T44" fmla="*/ 2147483646 w 34"/>
                <a:gd name="T45" fmla="*/ 2147483646 h 75"/>
                <a:gd name="T46" fmla="*/ 2147483646 w 34"/>
                <a:gd name="T47" fmla="*/ 2147483646 h 75"/>
                <a:gd name="T48" fmla="*/ 2147483646 w 34"/>
                <a:gd name="T49" fmla="*/ 2147483646 h 75"/>
                <a:gd name="T50" fmla="*/ 2147483646 w 34"/>
                <a:gd name="T51" fmla="*/ 2147483646 h 75"/>
                <a:gd name="T52" fmla="*/ 2147483646 w 34"/>
                <a:gd name="T53" fmla="*/ 2147483646 h 75"/>
                <a:gd name="T54" fmla="*/ 2147483646 w 34"/>
                <a:gd name="T55" fmla="*/ 2147483646 h 75"/>
                <a:gd name="T56" fmla="*/ 2147483646 w 34"/>
                <a:gd name="T57" fmla="*/ 2147483646 h 75"/>
                <a:gd name="T58" fmla="*/ 2147483646 w 34"/>
                <a:gd name="T59" fmla="*/ 2147483646 h 75"/>
                <a:gd name="T60" fmla="*/ 2147483646 w 34"/>
                <a:gd name="T61" fmla="*/ 2147483646 h 75"/>
                <a:gd name="T62" fmla="*/ 2147483646 w 34"/>
                <a:gd name="T63" fmla="*/ 2147483646 h 75"/>
                <a:gd name="T64" fmla="*/ 0 w 34"/>
                <a:gd name="T65" fmla="*/ 2147483646 h 75"/>
                <a:gd name="T66" fmla="*/ 2147483646 w 34"/>
                <a:gd name="T67" fmla="*/ 2147483646 h 75"/>
                <a:gd name="T68" fmla="*/ 2147483646 w 34"/>
                <a:gd name="T69" fmla="*/ 2147483646 h 75"/>
                <a:gd name="T70" fmla="*/ 2147483646 w 34"/>
                <a:gd name="T71" fmla="*/ 2147483646 h 75"/>
                <a:gd name="T72" fmla="*/ 2147483646 w 34"/>
                <a:gd name="T73" fmla="*/ 2147483646 h 75"/>
                <a:gd name="T74" fmla="*/ 2147483646 w 34"/>
                <a:gd name="T75" fmla="*/ 2147483646 h 75"/>
                <a:gd name="T76" fmla="*/ 2147483646 w 34"/>
                <a:gd name="T77" fmla="*/ 2147483646 h 75"/>
                <a:gd name="T78" fmla="*/ 2147483646 w 34"/>
                <a:gd name="T79" fmla="*/ 2147483646 h 75"/>
                <a:gd name="T80" fmla="*/ 2147483646 w 34"/>
                <a:gd name="T81" fmla="*/ 2147483646 h 75"/>
                <a:gd name="T82" fmla="*/ 2147483646 w 34"/>
                <a:gd name="T83" fmla="*/ 2147483646 h 75"/>
                <a:gd name="T84" fmla="*/ 2147483646 w 34"/>
                <a:gd name="T85" fmla="*/ 2147483646 h 75"/>
                <a:gd name="T86" fmla="*/ 2147483646 w 34"/>
                <a:gd name="T87" fmla="*/ 2147483646 h 75"/>
                <a:gd name="T88" fmla="*/ 2147483646 w 34"/>
                <a:gd name="T89" fmla="*/ 2147483646 h 75"/>
                <a:gd name="T90" fmla="*/ 2147483646 w 34"/>
                <a:gd name="T91" fmla="*/ 2147483646 h 75"/>
                <a:gd name="T92" fmla="*/ 2147483646 w 34"/>
                <a:gd name="T93" fmla="*/ 2147483646 h 75"/>
                <a:gd name="T94" fmla="*/ 2147483646 w 34"/>
                <a:gd name="T95" fmla="*/ 2147483646 h 75"/>
                <a:gd name="T96" fmla="*/ 2147483646 w 34"/>
                <a:gd name="T97" fmla="*/ 2147483646 h 75"/>
                <a:gd name="T98" fmla="*/ 2147483646 w 34"/>
                <a:gd name="T99" fmla="*/ 2147483646 h 75"/>
                <a:gd name="T100" fmla="*/ 2147483646 w 34"/>
                <a:gd name="T101" fmla="*/ 2147483646 h 75"/>
                <a:gd name="T102" fmla="*/ 2147483646 w 34"/>
                <a:gd name="T103" fmla="*/ 2147483646 h 75"/>
                <a:gd name="T104" fmla="*/ 2147483646 w 34"/>
                <a:gd name="T105" fmla="*/ 2147483646 h 75"/>
                <a:gd name="T106" fmla="*/ 2147483646 w 34"/>
                <a:gd name="T107" fmla="*/ 2147483646 h 75"/>
                <a:gd name="T108" fmla="*/ 2147483646 w 34"/>
                <a:gd name="T109" fmla="*/ 2147483646 h 75"/>
                <a:gd name="T110" fmla="*/ 2147483646 w 34"/>
                <a:gd name="T111" fmla="*/ 2147483646 h 75"/>
                <a:gd name="T112" fmla="*/ 2147483646 w 34"/>
                <a:gd name="T113" fmla="*/ 2147483646 h 75"/>
                <a:gd name="T114" fmla="*/ 2147483646 w 34"/>
                <a:gd name="T115" fmla="*/ 2147483646 h 7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4" h="75">
                  <a:moveTo>
                    <a:pt x="34" y="55"/>
                  </a:move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7"/>
                    <a:pt x="30" y="46"/>
                    <a:pt x="30" y="45"/>
                  </a:cubicBezTo>
                  <a:cubicBezTo>
                    <a:pt x="29" y="45"/>
                    <a:pt x="30" y="43"/>
                    <a:pt x="30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17"/>
                    <a:pt x="28" y="17"/>
                    <a:pt x="28" y="17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9" y="49"/>
                    <a:pt x="9" y="49"/>
                    <a:pt x="9" y="49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3" y="71"/>
                    <a:pt x="3" y="71"/>
                    <a:pt x="3" y="71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2" y="72"/>
                    <a:pt x="22" y="72"/>
                    <a:pt x="22" y="72"/>
                  </a:cubicBezTo>
                  <a:cubicBezTo>
                    <a:pt x="34" y="58"/>
                    <a:pt x="34" y="58"/>
                    <a:pt x="34" y="58"/>
                  </a:cubicBezTo>
                  <a:lnTo>
                    <a:pt x="34" y="5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5287963" y="3135313"/>
              <a:ext cx="15875" cy="7937"/>
            </a:xfrm>
            <a:custGeom>
              <a:avLst/>
              <a:gdLst>
                <a:gd name="T0" fmla="*/ 2147483646 w 12"/>
                <a:gd name="T1" fmla="*/ 2147483646 h 6"/>
                <a:gd name="T2" fmla="*/ 0 w 12"/>
                <a:gd name="T3" fmla="*/ 0 h 6"/>
                <a:gd name="T4" fmla="*/ 0 w 12"/>
                <a:gd name="T5" fmla="*/ 2147483646 h 6"/>
                <a:gd name="T6" fmla="*/ 2147483646 w 12"/>
                <a:gd name="T7" fmla="*/ 214748364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" h="6">
                  <a:moveTo>
                    <a:pt x="12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5186363" y="1549400"/>
              <a:ext cx="3792537" cy="2030413"/>
            </a:xfrm>
            <a:custGeom>
              <a:avLst/>
              <a:gdLst>
                <a:gd name="T0" fmla="*/ 2147483646 w 483"/>
                <a:gd name="T1" fmla="*/ 2147483646 h 260"/>
                <a:gd name="T2" fmla="*/ 2147483646 w 483"/>
                <a:gd name="T3" fmla="*/ 2147483646 h 260"/>
                <a:gd name="T4" fmla="*/ 2147483646 w 483"/>
                <a:gd name="T5" fmla="*/ 2147483646 h 260"/>
                <a:gd name="T6" fmla="*/ 2147483646 w 483"/>
                <a:gd name="T7" fmla="*/ 2147483646 h 260"/>
                <a:gd name="T8" fmla="*/ 2147483646 w 483"/>
                <a:gd name="T9" fmla="*/ 2147483646 h 260"/>
                <a:gd name="T10" fmla="*/ 2147483646 w 483"/>
                <a:gd name="T11" fmla="*/ 2147483646 h 260"/>
                <a:gd name="T12" fmla="*/ 2147483646 w 483"/>
                <a:gd name="T13" fmla="*/ 2147483646 h 260"/>
                <a:gd name="T14" fmla="*/ 2147483646 w 483"/>
                <a:gd name="T15" fmla="*/ 2147483646 h 260"/>
                <a:gd name="T16" fmla="*/ 2147483646 w 483"/>
                <a:gd name="T17" fmla="*/ 2147483646 h 260"/>
                <a:gd name="T18" fmla="*/ 2147483646 w 483"/>
                <a:gd name="T19" fmla="*/ 2147483646 h 260"/>
                <a:gd name="T20" fmla="*/ 2147483646 w 483"/>
                <a:gd name="T21" fmla="*/ 2147483646 h 260"/>
                <a:gd name="T22" fmla="*/ 2147483646 w 483"/>
                <a:gd name="T23" fmla="*/ 2147483646 h 260"/>
                <a:gd name="T24" fmla="*/ 2147483646 w 483"/>
                <a:gd name="T25" fmla="*/ 2147483646 h 260"/>
                <a:gd name="T26" fmla="*/ 2147483646 w 483"/>
                <a:gd name="T27" fmla="*/ 2147483646 h 260"/>
                <a:gd name="T28" fmla="*/ 2147483646 w 483"/>
                <a:gd name="T29" fmla="*/ 2147483646 h 260"/>
                <a:gd name="T30" fmla="*/ 2147483646 w 483"/>
                <a:gd name="T31" fmla="*/ 2147483646 h 260"/>
                <a:gd name="T32" fmla="*/ 2147483646 w 483"/>
                <a:gd name="T33" fmla="*/ 2147483646 h 260"/>
                <a:gd name="T34" fmla="*/ 2147483646 w 483"/>
                <a:gd name="T35" fmla="*/ 2147483646 h 260"/>
                <a:gd name="T36" fmla="*/ 2147483646 w 483"/>
                <a:gd name="T37" fmla="*/ 2147483646 h 260"/>
                <a:gd name="T38" fmla="*/ 2147483646 w 483"/>
                <a:gd name="T39" fmla="*/ 2147483646 h 260"/>
                <a:gd name="T40" fmla="*/ 2147483646 w 483"/>
                <a:gd name="T41" fmla="*/ 2147483646 h 260"/>
                <a:gd name="T42" fmla="*/ 2147483646 w 483"/>
                <a:gd name="T43" fmla="*/ 2147483646 h 260"/>
                <a:gd name="T44" fmla="*/ 2147483646 w 483"/>
                <a:gd name="T45" fmla="*/ 2147483646 h 260"/>
                <a:gd name="T46" fmla="*/ 2147483646 w 483"/>
                <a:gd name="T47" fmla="*/ 2147483646 h 260"/>
                <a:gd name="T48" fmla="*/ 2147483646 w 483"/>
                <a:gd name="T49" fmla="*/ 2147483646 h 260"/>
                <a:gd name="T50" fmla="*/ 2147483646 w 483"/>
                <a:gd name="T51" fmla="*/ 2147483646 h 260"/>
                <a:gd name="T52" fmla="*/ 2147483646 w 483"/>
                <a:gd name="T53" fmla="*/ 2147483646 h 260"/>
                <a:gd name="T54" fmla="*/ 2147483646 w 483"/>
                <a:gd name="T55" fmla="*/ 2147483646 h 260"/>
                <a:gd name="T56" fmla="*/ 2147483646 w 483"/>
                <a:gd name="T57" fmla="*/ 2147483646 h 260"/>
                <a:gd name="T58" fmla="*/ 2147483646 w 483"/>
                <a:gd name="T59" fmla="*/ 2147483646 h 260"/>
                <a:gd name="T60" fmla="*/ 2147483646 w 483"/>
                <a:gd name="T61" fmla="*/ 2147483646 h 260"/>
                <a:gd name="T62" fmla="*/ 2147483646 w 483"/>
                <a:gd name="T63" fmla="*/ 2147483646 h 260"/>
                <a:gd name="T64" fmla="*/ 2147483646 w 483"/>
                <a:gd name="T65" fmla="*/ 2147483646 h 260"/>
                <a:gd name="T66" fmla="*/ 2147483646 w 483"/>
                <a:gd name="T67" fmla="*/ 2147483646 h 260"/>
                <a:gd name="T68" fmla="*/ 2147483646 w 483"/>
                <a:gd name="T69" fmla="*/ 2147483646 h 260"/>
                <a:gd name="T70" fmla="*/ 2147483646 w 483"/>
                <a:gd name="T71" fmla="*/ 2147483646 h 260"/>
                <a:gd name="T72" fmla="*/ 2147483646 w 483"/>
                <a:gd name="T73" fmla="*/ 2147483646 h 260"/>
                <a:gd name="T74" fmla="*/ 2147483646 w 483"/>
                <a:gd name="T75" fmla="*/ 2147483646 h 260"/>
                <a:gd name="T76" fmla="*/ 2147483646 w 483"/>
                <a:gd name="T77" fmla="*/ 2147483646 h 260"/>
                <a:gd name="T78" fmla="*/ 2147483646 w 483"/>
                <a:gd name="T79" fmla="*/ 2147483646 h 260"/>
                <a:gd name="T80" fmla="*/ 2147483646 w 483"/>
                <a:gd name="T81" fmla="*/ 2147483646 h 260"/>
                <a:gd name="T82" fmla="*/ 2147483646 w 483"/>
                <a:gd name="T83" fmla="*/ 2147483646 h 260"/>
                <a:gd name="T84" fmla="*/ 2147483646 w 483"/>
                <a:gd name="T85" fmla="*/ 2147483646 h 260"/>
                <a:gd name="T86" fmla="*/ 2147483646 w 483"/>
                <a:gd name="T87" fmla="*/ 2147483646 h 260"/>
                <a:gd name="T88" fmla="*/ 2147483646 w 483"/>
                <a:gd name="T89" fmla="*/ 2147483646 h 260"/>
                <a:gd name="T90" fmla="*/ 2147483646 w 483"/>
                <a:gd name="T91" fmla="*/ 2147483646 h 260"/>
                <a:gd name="T92" fmla="*/ 2147483646 w 483"/>
                <a:gd name="T93" fmla="*/ 2147483646 h 260"/>
                <a:gd name="T94" fmla="*/ 2147483646 w 483"/>
                <a:gd name="T95" fmla="*/ 2147483646 h 260"/>
                <a:gd name="T96" fmla="*/ 2147483646 w 483"/>
                <a:gd name="T97" fmla="*/ 2147483646 h 260"/>
                <a:gd name="T98" fmla="*/ 2147483646 w 483"/>
                <a:gd name="T99" fmla="*/ 2147483646 h 260"/>
                <a:gd name="T100" fmla="*/ 2147483646 w 483"/>
                <a:gd name="T101" fmla="*/ 2147483646 h 260"/>
                <a:gd name="T102" fmla="*/ 2147483646 w 483"/>
                <a:gd name="T103" fmla="*/ 2147483646 h 260"/>
                <a:gd name="T104" fmla="*/ 2147483646 w 483"/>
                <a:gd name="T105" fmla="*/ 2147483646 h 260"/>
                <a:gd name="T106" fmla="*/ 2147483646 w 483"/>
                <a:gd name="T107" fmla="*/ 2147483646 h 260"/>
                <a:gd name="T108" fmla="*/ 2147483646 w 483"/>
                <a:gd name="T109" fmla="*/ 2147483646 h 260"/>
                <a:gd name="T110" fmla="*/ 2147483646 w 483"/>
                <a:gd name="T111" fmla="*/ 2147483646 h 260"/>
                <a:gd name="T112" fmla="*/ 2147483646 w 483"/>
                <a:gd name="T113" fmla="*/ 2147483646 h 260"/>
                <a:gd name="T114" fmla="*/ 2147483646 w 483"/>
                <a:gd name="T115" fmla="*/ 2147483646 h 260"/>
                <a:gd name="T116" fmla="*/ 2147483646 w 483"/>
                <a:gd name="T117" fmla="*/ 2147483646 h 260"/>
                <a:gd name="T118" fmla="*/ 2147483646 w 483"/>
                <a:gd name="T119" fmla="*/ 2147483646 h 260"/>
                <a:gd name="T120" fmla="*/ 2147483646 w 483"/>
                <a:gd name="T121" fmla="*/ 2147483646 h 260"/>
                <a:gd name="T122" fmla="*/ 2147483646 w 483"/>
                <a:gd name="T123" fmla="*/ 2147483646 h 2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83" h="260">
                  <a:moveTo>
                    <a:pt x="482" y="127"/>
                  </a:moveTo>
                  <a:cubicBezTo>
                    <a:pt x="483" y="96"/>
                    <a:pt x="483" y="96"/>
                    <a:pt x="483" y="96"/>
                  </a:cubicBezTo>
                  <a:cubicBezTo>
                    <a:pt x="480" y="95"/>
                    <a:pt x="480" y="95"/>
                    <a:pt x="480" y="95"/>
                  </a:cubicBezTo>
                  <a:cubicBezTo>
                    <a:pt x="478" y="94"/>
                    <a:pt x="478" y="94"/>
                    <a:pt x="478" y="94"/>
                  </a:cubicBezTo>
                  <a:cubicBezTo>
                    <a:pt x="478" y="94"/>
                    <a:pt x="474" y="90"/>
                    <a:pt x="474" y="90"/>
                  </a:cubicBezTo>
                  <a:cubicBezTo>
                    <a:pt x="473" y="89"/>
                    <a:pt x="470" y="89"/>
                    <a:pt x="470" y="89"/>
                  </a:cubicBezTo>
                  <a:cubicBezTo>
                    <a:pt x="463" y="88"/>
                    <a:pt x="463" y="88"/>
                    <a:pt x="463" y="88"/>
                  </a:cubicBezTo>
                  <a:cubicBezTo>
                    <a:pt x="459" y="87"/>
                    <a:pt x="459" y="87"/>
                    <a:pt x="459" y="87"/>
                  </a:cubicBezTo>
                  <a:cubicBezTo>
                    <a:pt x="456" y="87"/>
                    <a:pt x="456" y="87"/>
                    <a:pt x="456" y="87"/>
                  </a:cubicBezTo>
                  <a:cubicBezTo>
                    <a:pt x="454" y="87"/>
                    <a:pt x="454" y="87"/>
                    <a:pt x="454" y="87"/>
                  </a:cubicBezTo>
                  <a:cubicBezTo>
                    <a:pt x="455" y="95"/>
                    <a:pt x="455" y="95"/>
                    <a:pt x="455" y="95"/>
                  </a:cubicBezTo>
                  <a:cubicBezTo>
                    <a:pt x="455" y="95"/>
                    <a:pt x="451" y="97"/>
                    <a:pt x="451" y="97"/>
                  </a:cubicBezTo>
                  <a:cubicBezTo>
                    <a:pt x="450" y="97"/>
                    <a:pt x="448" y="94"/>
                    <a:pt x="448" y="94"/>
                  </a:cubicBezTo>
                  <a:cubicBezTo>
                    <a:pt x="445" y="91"/>
                    <a:pt x="445" y="91"/>
                    <a:pt x="445" y="91"/>
                  </a:cubicBezTo>
                  <a:cubicBezTo>
                    <a:pt x="445" y="89"/>
                    <a:pt x="445" y="89"/>
                    <a:pt x="445" y="89"/>
                  </a:cubicBezTo>
                  <a:cubicBezTo>
                    <a:pt x="440" y="89"/>
                    <a:pt x="440" y="89"/>
                    <a:pt x="440" y="89"/>
                  </a:cubicBezTo>
                  <a:cubicBezTo>
                    <a:pt x="437" y="90"/>
                    <a:pt x="437" y="90"/>
                    <a:pt x="437" y="90"/>
                  </a:cubicBezTo>
                  <a:cubicBezTo>
                    <a:pt x="431" y="89"/>
                    <a:pt x="431" y="89"/>
                    <a:pt x="431" y="89"/>
                  </a:cubicBezTo>
                  <a:cubicBezTo>
                    <a:pt x="426" y="89"/>
                    <a:pt x="426" y="89"/>
                    <a:pt x="426" y="89"/>
                  </a:cubicBezTo>
                  <a:cubicBezTo>
                    <a:pt x="423" y="90"/>
                    <a:pt x="423" y="90"/>
                    <a:pt x="423" y="90"/>
                  </a:cubicBezTo>
                  <a:cubicBezTo>
                    <a:pt x="419" y="87"/>
                    <a:pt x="419" y="87"/>
                    <a:pt x="419" y="87"/>
                  </a:cubicBezTo>
                  <a:cubicBezTo>
                    <a:pt x="419" y="80"/>
                    <a:pt x="419" y="80"/>
                    <a:pt x="419" y="80"/>
                  </a:cubicBezTo>
                  <a:cubicBezTo>
                    <a:pt x="413" y="77"/>
                    <a:pt x="413" y="77"/>
                    <a:pt x="413" y="77"/>
                  </a:cubicBezTo>
                  <a:cubicBezTo>
                    <a:pt x="403" y="77"/>
                    <a:pt x="403" y="77"/>
                    <a:pt x="403" y="77"/>
                  </a:cubicBezTo>
                  <a:cubicBezTo>
                    <a:pt x="394" y="77"/>
                    <a:pt x="394" y="77"/>
                    <a:pt x="394" y="77"/>
                  </a:cubicBezTo>
                  <a:cubicBezTo>
                    <a:pt x="393" y="75"/>
                    <a:pt x="393" y="75"/>
                    <a:pt x="393" y="75"/>
                  </a:cubicBezTo>
                  <a:cubicBezTo>
                    <a:pt x="392" y="72"/>
                    <a:pt x="392" y="72"/>
                    <a:pt x="392" y="72"/>
                  </a:cubicBezTo>
                  <a:cubicBezTo>
                    <a:pt x="386" y="69"/>
                    <a:pt x="386" y="69"/>
                    <a:pt x="386" y="69"/>
                  </a:cubicBezTo>
                  <a:cubicBezTo>
                    <a:pt x="386" y="64"/>
                    <a:pt x="386" y="64"/>
                    <a:pt x="386" y="64"/>
                  </a:cubicBezTo>
                  <a:cubicBezTo>
                    <a:pt x="362" y="59"/>
                    <a:pt x="362" y="59"/>
                    <a:pt x="362" y="59"/>
                  </a:cubicBezTo>
                  <a:cubicBezTo>
                    <a:pt x="361" y="61"/>
                    <a:pt x="361" y="61"/>
                    <a:pt x="361" y="61"/>
                  </a:cubicBezTo>
                  <a:cubicBezTo>
                    <a:pt x="356" y="65"/>
                    <a:pt x="356" y="65"/>
                    <a:pt x="356" y="65"/>
                  </a:cubicBezTo>
                  <a:cubicBezTo>
                    <a:pt x="357" y="71"/>
                    <a:pt x="357" y="71"/>
                    <a:pt x="357" y="71"/>
                  </a:cubicBezTo>
                  <a:cubicBezTo>
                    <a:pt x="351" y="73"/>
                    <a:pt x="351" y="73"/>
                    <a:pt x="351" y="73"/>
                  </a:cubicBezTo>
                  <a:cubicBezTo>
                    <a:pt x="347" y="72"/>
                    <a:pt x="347" y="72"/>
                    <a:pt x="347" y="72"/>
                  </a:cubicBezTo>
                  <a:cubicBezTo>
                    <a:pt x="342" y="70"/>
                    <a:pt x="342" y="70"/>
                    <a:pt x="342" y="70"/>
                  </a:cubicBezTo>
                  <a:cubicBezTo>
                    <a:pt x="340" y="72"/>
                    <a:pt x="340" y="72"/>
                    <a:pt x="340" y="72"/>
                  </a:cubicBezTo>
                  <a:cubicBezTo>
                    <a:pt x="336" y="71"/>
                    <a:pt x="336" y="71"/>
                    <a:pt x="336" y="71"/>
                  </a:cubicBezTo>
                  <a:cubicBezTo>
                    <a:pt x="332" y="68"/>
                    <a:pt x="332" y="68"/>
                    <a:pt x="332" y="68"/>
                  </a:cubicBezTo>
                  <a:cubicBezTo>
                    <a:pt x="331" y="74"/>
                    <a:pt x="331" y="74"/>
                    <a:pt x="331" y="74"/>
                  </a:cubicBezTo>
                  <a:cubicBezTo>
                    <a:pt x="328" y="78"/>
                    <a:pt x="328" y="78"/>
                    <a:pt x="328" y="78"/>
                  </a:cubicBezTo>
                  <a:cubicBezTo>
                    <a:pt x="323" y="73"/>
                    <a:pt x="323" y="73"/>
                    <a:pt x="323" y="73"/>
                  </a:cubicBezTo>
                  <a:cubicBezTo>
                    <a:pt x="320" y="67"/>
                    <a:pt x="320" y="67"/>
                    <a:pt x="320" y="67"/>
                  </a:cubicBezTo>
                  <a:cubicBezTo>
                    <a:pt x="323" y="60"/>
                    <a:pt x="323" y="60"/>
                    <a:pt x="323" y="60"/>
                  </a:cubicBezTo>
                  <a:cubicBezTo>
                    <a:pt x="323" y="57"/>
                    <a:pt x="323" y="57"/>
                    <a:pt x="323" y="57"/>
                  </a:cubicBezTo>
                  <a:cubicBezTo>
                    <a:pt x="320" y="52"/>
                    <a:pt x="320" y="52"/>
                    <a:pt x="320" y="52"/>
                  </a:cubicBezTo>
                  <a:cubicBezTo>
                    <a:pt x="316" y="51"/>
                    <a:pt x="316" y="51"/>
                    <a:pt x="316" y="51"/>
                  </a:cubicBezTo>
                  <a:cubicBezTo>
                    <a:pt x="312" y="51"/>
                    <a:pt x="312" y="51"/>
                    <a:pt x="312" y="51"/>
                  </a:cubicBezTo>
                  <a:cubicBezTo>
                    <a:pt x="310" y="49"/>
                    <a:pt x="310" y="49"/>
                    <a:pt x="310" y="49"/>
                  </a:cubicBezTo>
                  <a:cubicBezTo>
                    <a:pt x="306" y="46"/>
                    <a:pt x="306" y="46"/>
                    <a:pt x="306" y="46"/>
                  </a:cubicBezTo>
                  <a:cubicBezTo>
                    <a:pt x="303" y="50"/>
                    <a:pt x="303" y="50"/>
                    <a:pt x="303" y="50"/>
                  </a:cubicBezTo>
                  <a:cubicBezTo>
                    <a:pt x="301" y="55"/>
                    <a:pt x="301" y="55"/>
                    <a:pt x="301" y="55"/>
                  </a:cubicBezTo>
                  <a:cubicBezTo>
                    <a:pt x="292" y="55"/>
                    <a:pt x="292" y="55"/>
                    <a:pt x="292" y="55"/>
                  </a:cubicBezTo>
                  <a:cubicBezTo>
                    <a:pt x="287" y="53"/>
                    <a:pt x="287" y="53"/>
                    <a:pt x="287" y="53"/>
                  </a:cubicBezTo>
                  <a:cubicBezTo>
                    <a:pt x="286" y="49"/>
                    <a:pt x="286" y="49"/>
                    <a:pt x="286" y="49"/>
                  </a:cubicBezTo>
                  <a:cubicBezTo>
                    <a:pt x="277" y="49"/>
                    <a:pt x="277" y="49"/>
                    <a:pt x="277" y="49"/>
                  </a:cubicBezTo>
                  <a:cubicBezTo>
                    <a:pt x="272" y="52"/>
                    <a:pt x="272" y="52"/>
                    <a:pt x="272" y="52"/>
                  </a:cubicBezTo>
                  <a:cubicBezTo>
                    <a:pt x="271" y="49"/>
                    <a:pt x="271" y="49"/>
                    <a:pt x="271" y="49"/>
                  </a:cubicBezTo>
                  <a:cubicBezTo>
                    <a:pt x="268" y="45"/>
                    <a:pt x="268" y="45"/>
                    <a:pt x="268" y="45"/>
                  </a:cubicBezTo>
                  <a:cubicBezTo>
                    <a:pt x="264" y="44"/>
                    <a:pt x="264" y="44"/>
                    <a:pt x="264" y="44"/>
                  </a:cubicBezTo>
                  <a:cubicBezTo>
                    <a:pt x="259" y="49"/>
                    <a:pt x="259" y="49"/>
                    <a:pt x="259" y="49"/>
                  </a:cubicBezTo>
                  <a:cubicBezTo>
                    <a:pt x="253" y="52"/>
                    <a:pt x="253" y="52"/>
                    <a:pt x="253" y="52"/>
                  </a:cubicBezTo>
                  <a:cubicBezTo>
                    <a:pt x="247" y="57"/>
                    <a:pt x="247" y="57"/>
                    <a:pt x="247" y="57"/>
                  </a:cubicBezTo>
                  <a:cubicBezTo>
                    <a:pt x="251" y="51"/>
                    <a:pt x="251" y="51"/>
                    <a:pt x="251" y="51"/>
                  </a:cubicBezTo>
                  <a:cubicBezTo>
                    <a:pt x="255" y="48"/>
                    <a:pt x="255" y="48"/>
                    <a:pt x="255" y="48"/>
                  </a:cubicBezTo>
                  <a:cubicBezTo>
                    <a:pt x="262" y="39"/>
                    <a:pt x="262" y="39"/>
                    <a:pt x="262" y="39"/>
                  </a:cubicBezTo>
                  <a:cubicBezTo>
                    <a:pt x="266" y="35"/>
                    <a:pt x="266" y="35"/>
                    <a:pt x="266" y="35"/>
                  </a:cubicBezTo>
                  <a:cubicBezTo>
                    <a:pt x="270" y="29"/>
                    <a:pt x="270" y="29"/>
                    <a:pt x="270" y="29"/>
                  </a:cubicBezTo>
                  <a:cubicBezTo>
                    <a:pt x="268" y="19"/>
                    <a:pt x="268" y="19"/>
                    <a:pt x="268" y="19"/>
                  </a:cubicBezTo>
                  <a:cubicBezTo>
                    <a:pt x="260" y="12"/>
                    <a:pt x="260" y="12"/>
                    <a:pt x="260" y="12"/>
                  </a:cubicBezTo>
                  <a:cubicBezTo>
                    <a:pt x="254" y="11"/>
                    <a:pt x="254" y="11"/>
                    <a:pt x="254" y="11"/>
                  </a:cubicBezTo>
                  <a:cubicBezTo>
                    <a:pt x="254" y="8"/>
                    <a:pt x="254" y="8"/>
                    <a:pt x="254" y="8"/>
                  </a:cubicBezTo>
                  <a:cubicBezTo>
                    <a:pt x="249" y="1"/>
                    <a:pt x="249" y="1"/>
                    <a:pt x="249" y="1"/>
                  </a:cubicBezTo>
                  <a:cubicBezTo>
                    <a:pt x="249" y="1"/>
                    <a:pt x="242" y="0"/>
                    <a:pt x="241" y="0"/>
                  </a:cubicBezTo>
                  <a:cubicBezTo>
                    <a:pt x="241" y="1"/>
                    <a:pt x="233" y="9"/>
                    <a:pt x="233" y="9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06" y="23"/>
                    <a:pt x="206" y="23"/>
                    <a:pt x="206" y="23"/>
                  </a:cubicBezTo>
                  <a:cubicBezTo>
                    <a:pt x="195" y="29"/>
                    <a:pt x="195" y="29"/>
                    <a:pt x="195" y="29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90" y="35"/>
                    <a:pt x="189" y="46"/>
                    <a:pt x="188" y="46"/>
                  </a:cubicBezTo>
                  <a:cubicBezTo>
                    <a:pt x="187" y="46"/>
                    <a:pt x="172" y="50"/>
                    <a:pt x="172" y="50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71" y="63"/>
                    <a:pt x="170" y="64"/>
                  </a:cubicBezTo>
                  <a:cubicBezTo>
                    <a:pt x="170" y="64"/>
                    <a:pt x="167" y="63"/>
                    <a:pt x="167" y="63"/>
                  </a:cubicBezTo>
                  <a:cubicBezTo>
                    <a:pt x="162" y="61"/>
                    <a:pt x="162" y="61"/>
                    <a:pt x="162" y="61"/>
                  </a:cubicBezTo>
                  <a:cubicBezTo>
                    <a:pt x="162" y="61"/>
                    <a:pt x="160" y="65"/>
                    <a:pt x="158" y="66"/>
                  </a:cubicBezTo>
                  <a:cubicBezTo>
                    <a:pt x="155" y="67"/>
                    <a:pt x="155" y="62"/>
                    <a:pt x="155" y="62"/>
                  </a:cubicBezTo>
                  <a:cubicBezTo>
                    <a:pt x="152" y="59"/>
                    <a:pt x="152" y="59"/>
                    <a:pt x="152" y="59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48" y="65"/>
                    <a:pt x="148" y="65"/>
                    <a:pt x="148" y="65"/>
                  </a:cubicBezTo>
                  <a:cubicBezTo>
                    <a:pt x="148" y="65"/>
                    <a:pt x="148" y="70"/>
                    <a:pt x="148" y="70"/>
                  </a:cubicBezTo>
                  <a:cubicBezTo>
                    <a:pt x="149" y="71"/>
                    <a:pt x="148" y="79"/>
                    <a:pt x="148" y="79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45" y="68"/>
                    <a:pt x="145" y="68"/>
                    <a:pt x="145" y="68"/>
                  </a:cubicBezTo>
                  <a:cubicBezTo>
                    <a:pt x="144" y="63"/>
                    <a:pt x="144" y="63"/>
                    <a:pt x="144" y="63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37" y="56"/>
                    <a:pt x="137" y="56"/>
                    <a:pt x="137" y="56"/>
                  </a:cubicBezTo>
                  <a:cubicBezTo>
                    <a:pt x="131" y="56"/>
                    <a:pt x="131" y="56"/>
                    <a:pt x="131" y="56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5" y="73"/>
                    <a:pt x="125" y="73"/>
                    <a:pt x="125" y="73"/>
                  </a:cubicBezTo>
                  <a:cubicBezTo>
                    <a:pt x="123" y="76"/>
                    <a:pt x="123" y="76"/>
                    <a:pt x="123" y="76"/>
                  </a:cubicBezTo>
                  <a:cubicBezTo>
                    <a:pt x="126" y="81"/>
                    <a:pt x="126" y="81"/>
                    <a:pt x="126" y="81"/>
                  </a:cubicBezTo>
                  <a:cubicBezTo>
                    <a:pt x="125" y="86"/>
                    <a:pt x="125" y="86"/>
                    <a:pt x="125" y="86"/>
                  </a:cubicBezTo>
                  <a:cubicBezTo>
                    <a:pt x="126" y="88"/>
                    <a:pt x="126" y="88"/>
                    <a:pt x="126" y="88"/>
                  </a:cubicBezTo>
                  <a:cubicBezTo>
                    <a:pt x="132" y="94"/>
                    <a:pt x="132" y="94"/>
                    <a:pt x="132" y="94"/>
                  </a:cubicBezTo>
                  <a:cubicBezTo>
                    <a:pt x="128" y="101"/>
                    <a:pt x="128" y="101"/>
                    <a:pt x="128" y="101"/>
                  </a:cubicBezTo>
                  <a:cubicBezTo>
                    <a:pt x="121" y="94"/>
                    <a:pt x="121" y="94"/>
                    <a:pt x="121" y="94"/>
                  </a:cubicBezTo>
                  <a:cubicBezTo>
                    <a:pt x="113" y="88"/>
                    <a:pt x="113" y="88"/>
                    <a:pt x="113" y="88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3" y="88"/>
                    <a:pt x="103" y="88"/>
                    <a:pt x="103" y="88"/>
                  </a:cubicBezTo>
                  <a:cubicBezTo>
                    <a:pt x="104" y="95"/>
                    <a:pt x="104" y="95"/>
                    <a:pt x="104" y="95"/>
                  </a:cubicBezTo>
                  <a:cubicBezTo>
                    <a:pt x="102" y="96"/>
                    <a:pt x="102" y="96"/>
                    <a:pt x="102" y="96"/>
                  </a:cubicBezTo>
                  <a:cubicBezTo>
                    <a:pt x="98" y="95"/>
                    <a:pt x="98" y="95"/>
                    <a:pt x="98" y="95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89" y="98"/>
                    <a:pt x="89" y="98"/>
                    <a:pt x="89" y="98"/>
                  </a:cubicBezTo>
                  <a:cubicBezTo>
                    <a:pt x="85" y="99"/>
                    <a:pt x="85" y="99"/>
                    <a:pt x="85" y="99"/>
                  </a:cubicBezTo>
                  <a:cubicBezTo>
                    <a:pt x="83" y="97"/>
                    <a:pt x="83" y="97"/>
                    <a:pt x="83" y="97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06"/>
                    <a:pt x="57" y="106"/>
                    <a:pt x="57" y="106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5" y="99"/>
                    <a:pt x="55" y="99"/>
                    <a:pt x="55" y="99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50" y="98"/>
                    <a:pt x="50" y="98"/>
                    <a:pt x="50" y="98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54" y="112"/>
                    <a:pt x="54" y="112"/>
                    <a:pt x="54" y="112"/>
                  </a:cubicBezTo>
                  <a:cubicBezTo>
                    <a:pt x="52" y="118"/>
                    <a:pt x="52" y="118"/>
                    <a:pt x="52" y="118"/>
                  </a:cubicBezTo>
                  <a:cubicBezTo>
                    <a:pt x="49" y="116"/>
                    <a:pt x="49" y="116"/>
                    <a:pt x="49" y="116"/>
                  </a:cubicBezTo>
                  <a:cubicBezTo>
                    <a:pt x="46" y="116"/>
                    <a:pt x="46" y="116"/>
                    <a:pt x="46" y="116"/>
                  </a:cubicBezTo>
                  <a:cubicBezTo>
                    <a:pt x="43" y="118"/>
                    <a:pt x="43" y="118"/>
                    <a:pt x="43" y="118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38" y="123"/>
                    <a:pt x="38" y="123"/>
                    <a:pt x="38" y="123"/>
                  </a:cubicBezTo>
                  <a:cubicBezTo>
                    <a:pt x="41" y="130"/>
                    <a:pt x="41" y="130"/>
                    <a:pt x="41" y="130"/>
                  </a:cubicBezTo>
                  <a:cubicBezTo>
                    <a:pt x="41" y="130"/>
                    <a:pt x="39" y="129"/>
                    <a:pt x="39" y="129"/>
                  </a:cubicBezTo>
                  <a:cubicBezTo>
                    <a:pt x="38" y="128"/>
                    <a:pt x="33" y="128"/>
                    <a:pt x="33" y="128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0" y="129"/>
                    <a:pt x="30" y="129"/>
                    <a:pt x="30" y="129"/>
                  </a:cubicBezTo>
                  <a:cubicBezTo>
                    <a:pt x="32" y="132"/>
                    <a:pt x="32" y="132"/>
                    <a:pt x="32" y="132"/>
                  </a:cubicBezTo>
                  <a:cubicBezTo>
                    <a:pt x="33" y="135"/>
                    <a:pt x="33" y="135"/>
                    <a:pt x="33" y="135"/>
                  </a:cubicBezTo>
                  <a:cubicBezTo>
                    <a:pt x="31" y="136"/>
                    <a:pt x="31" y="136"/>
                    <a:pt x="31" y="136"/>
                  </a:cubicBezTo>
                  <a:cubicBezTo>
                    <a:pt x="26" y="133"/>
                    <a:pt x="26" y="133"/>
                    <a:pt x="26" y="133"/>
                  </a:cubicBezTo>
                  <a:cubicBezTo>
                    <a:pt x="23" y="130"/>
                    <a:pt x="23" y="130"/>
                    <a:pt x="23" y="130"/>
                  </a:cubicBezTo>
                  <a:cubicBezTo>
                    <a:pt x="23" y="128"/>
                    <a:pt x="23" y="128"/>
                    <a:pt x="23" y="128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23" y="118"/>
                    <a:pt x="23" y="118"/>
                    <a:pt x="23" y="118"/>
                  </a:cubicBezTo>
                  <a:cubicBezTo>
                    <a:pt x="19" y="116"/>
                    <a:pt x="19" y="116"/>
                    <a:pt x="19" y="116"/>
                  </a:cubicBezTo>
                  <a:cubicBezTo>
                    <a:pt x="15" y="113"/>
                    <a:pt x="15" y="113"/>
                    <a:pt x="15" y="113"/>
                  </a:cubicBezTo>
                  <a:cubicBezTo>
                    <a:pt x="14" y="111"/>
                    <a:pt x="14" y="111"/>
                    <a:pt x="14" y="111"/>
                  </a:cubicBezTo>
                  <a:cubicBezTo>
                    <a:pt x="16" y="111"/>
                    <a:pt x="16" y="111"/>
                    <a:pt x="16" y="111"/>
                  </a:cubicBezTo>
                  <a:cubicBezTo>
                    <a:pt x="18" y="112"/>
                    <a:pt x="18" y="112"/>
                    <a:pt x="18" y="112"/>
                  </a:cubicBezTo>
                  <a:cubicBezTo>
                    <a:pt x="18" y="112"/>
                    <a:pt x="22" y="113"/>
                    <a:pt x="22" y="113"/>
                  </a:cubicBezTo>
                  <a:cubicBezTo>
                    <a:pt x="23" y="113"/>
                    <a:pt x="24" y="116"/>
                    <a:pt x="24" y="116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38" y="117"/>
                    <a:pt x="38" y="117"/>
                    <a:pt x="38" y="117"/>
                  </a:cubicBezTo>
                  <a:cubicBezTo>
                    <a:pt x="42" y="114"/>
                    <a:pt x="42" y="114"/>
                    <a:pt x="42" y="114"/>
                  </a:cubicBezTo>
                  <a:cubicBezTo>
                    <a:pt x="43" y="109"/>
                    <a:pt x="43" y="109"/>
                    <a:pt x="43" y="109"/>
                  </a:cubicBezTo>
                  <a:cubicBezTo>
                    <a:pt x="36" y="101"/>
                    <a:pt x="36" y="101"/>
                    <a:pt x="36" y="101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26" y="93"/>
                    <a:pt x="26" y="93"/>
                    <a:pt x="26" y="93"/>
                  </a:cubicBezTo>
                  <a:cubicBezTo>
                    <a:pt x="20" y="91"/>
                    <a:pt x="20" y="91"/>
                    <a:pt x="20" y="91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4"/>
                    <a:pt x="4" y="94"/>
                    <a:pt x="4" y="94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3" y="96"/>
                    <a:pt x="3" y="96"/>
                    <a:pt x="3" y="96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3" y="100"/>
                    <a:pt x="3" y="100"/>
                    <a:pt x="3" y="100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8" y="107"/>
                    <a:pt x="8" y="107"/>
                    <a:pt x="8" y="107"/>
                  </a:cubicBezTo>
                  <a:cubicBezTo>
                    <a:pt x="4" y="112"/>
                    <a:pt x="4" y="112"/>
                    <a:pt x="4" y="112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6" y="124"/>
                    <a:pt x="6" y="124"/>
                    <a:pt x="6" y="124"/>
                  </a:cubicBezTo>
                  <a:cubicBezTo>
                    <a:pt x="7" y="126"/>
                    <a:pt x="7" y="126"/>
                    <a:pt x="7" y="126"/>
                  </a:cubicBezTo>
                  <a:cubicBezTo>
                    <a:pt x="6" y="127"/>
                    <a:pt x="6" y="127"/>
                    <a:pt x="6" y="127"/>
                  </a:cubicBezTo>
                  <a:cubicBezTo>
                    <a:pt x="8" y="129"/>
                    <a:pt x="8" y="129"/>
                    <a:pt x="8" y="129"/>
                  </a:cubicBezTo>
                  <a:cubicBezTo>
                    <a:pt x="8" y="129"/>
                    <a:pt x="7" y="131"/>
                    <a:pt x="7" y="131"/>
                  </a:cubicBezTo>
                  <a:cubicBezTo>
                    <a:pt x="8" y="131"/>
                    <a:pt x="9" y="133"/>
                    <a:pt x="9" y="133"/>
                  </a:cubicBezTo>
                  <a:cubicBezTo>
                    <a:pt x="8" y="137"/>
                    <a:pt x="8" y="137"/>
                    <a:pt x="8" y="137"/>
                  </a:cubicBezTo>
                  <a:cubicBezTo>
                    <a:pt x="10" y="140"/>
                    <a:pt x="10" y="140"/>
                    <a:pt x="10" y="140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11" y="143"/>
                    <a:pt x="11" y="143"/>
                    <a:pt x="11" y="143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4" y="158"/>
                    <a:pt x="4" y="158"/>
                    <a:pt x="4" y="158"/>
                  </a:cubicBezTo>
                  <a:cubicBezTo>
                    <a:pt x="4" y="163"/>
                    <a:pt x="4" y="163"/>
                    <a:pt x="4" y="163"/>
                  </a:cubicBezTo>
                  <a:cubicBezTo>
                    <a:pt x="1" y="163"/>
                    <a:pt x="1" y="163"/>
                    <a:pt x="1" y="163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8"/>
                    <a:pt x="1" y="168"/>
                    <a:pt x="1" y="168"/>
                  </a:cubicBezTo>
                  <a:cubicBezTo>
                    <a:pt x="1" y="171"/>
                    <a:pt x="1" y="171"/>
                    <a:pt x="1" y="171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9" y="186"/>
                    <a:pt x="9" y="186"/>
                    <a:pt x="9" y="186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16" y="197"/>
                    <a:pt x="16" y="197"/>
                    <a:pt x="16" y="197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12" y="201"/>
                    <a:pt x="12" y="201"/>
                    <a:pt x="12" y="201"/>
                  </a:cubicBezTo>
                  <a:cubicBezTo>
                    <a:pt x="13" y="204"/>
                    <a:pt x="13" y="204"/>
                    <a:pt x="13" y="204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8" y="205"/>
                    <a:pt x="18" y="205"/>
                    <a:pt x="18" y="205"/>
                  </a:cubicBezTo>
                  <a:cubicBezTo>
                    <a:pt x="21" y="208"/>
                    <a:pt x="21" y="208"/>
                    <a:pt x="21" y="208"/>
                  </a:cubicBezTo>
                  <a:cubicBezTo>
                    <a:pt x="22" y="209"/>
                    <a:pt x="22" y="209"/>
                    <a:pt x="22" y="209"/>
                  </a:cubicBezTo>
                  <a:cubicBezTo>
                    <a:pt x="34" y="214"/>
                    <a:pt x="34" y="214"/>
                    <a:pt x="34" y="214"/>
                  </a:cubicBezTo>
                  <a:cubicBezTo>
                    <a:pt x="35" y="214"/>
                    <a:pt x="35" y="214"/>
                    <a:pt x="35" y="214"/>
                  </a:cubicBezTo>
                  <a:cubicBezTo>
                    <a:pt x="34" y="219"/>
                    <a:pt x="34" y="219"/>
                    <a:pt x="34" y="219"/>
                  </a:cubicBezTo>
                  <a:cubicBezTo>
                    <a:pt x="32" y="220"/>
                    <a:pt x="32" y="220"/>
                    <a:pt x="32" y="220"/>
                  </a:cubicBezTo>
                  <a:cubicBezTo>
                    <a:pt x="30" y="223"/>
                    <a:pt x="30" y="223"/>
                    <a:pt x="30" y="223"/>
                  </a:cubicBezTo>
                  <a:cubicBezTo>
                    <a:pt x="28" y="225"/>
                    <a:pt x="28" y="225"/>
                    <a:pt x="28" y="225"/>
                  </a:cubicBezTo>
                  <a:cubicBezTo>
                    <a:pt x="31" y="224"/>
                    <a:pt x="31" y="224"/>
                    <a:pt x="31" y="224"/>
                  </a:cubicBezTo>
                  <a:cubicBezTo>
                    <a:pt x="29" y="228"/>
                    <a:pt x="29" y="228"/>
                    <a:pt x="29" y="228"/>
                  </a:cubicBezTo>
                  <a:cubicBezTo>
                    <a:pt x="26" y="232"/>
                    <a:pt x="26" y="232"/>
                    <a:pt x="26" y="232"/>
                  </a:cubicBezTo>
                  <a:cubicBezTo>
                    <a:pt x="29" y="236"/>
                    <a:pt x="29" y="236"/>
                    <a:pt x="29" y="236"/>
                  </a:cubicBezTo>
                  <a:cubicBezTo>
                    <a:pt x="35" y="239"/>
                    <a:pt x="35" y="239"/>
                    <a:pt x="35" y="239"/>
                  </a:cubicBezTo>
                  <a:cubicBezTo>
                    <a:pt x="40" y="244"/>
                    <a:pt x="40" y="244"/>
                    <a:pt x="40" y="244"/>
                  </a:cubicBezTo>
                  <a:cubicBezTo>
                    <a:pt x="40" y="247"/>
                    <a:pt x="40" y="247"/>
                    <a:pt x="40" y="247"/>
                  </a:cubicBezTo>
                  <a:cubicBezTo>
                    <a:pt x="42" y="248"/>
                    <a:pt x="42" y="248"/>
                    <a:pt x="42" y="248"/>
                  </a:cubicBezTo>
                  <a:cubicBezTo>
                    <a:pt x="45" y="248"/>
                    <a:pt x="45" y="248"/>
                    <a:pt x="45" y="248"/>
                  </a:cubicBezTo>
                  <a:cubicBezTo>
                    <a:pt x="47" y="250"/>
                    <a:pt x="47" y="250"/>
                    <a:pt x="47" y="250"/>
                  </a:cubicBezTo>
                  <a:cubicBezTo>
                    <a:pt x="50" y="255"/>
                    <a:pt x="50" y="255"/>
                    <a:pt x="50" y="255"/>
                  </a:cubicBezTo>
                  <a:cubicBezTo>
                    <a:pt x="49" y="256"/>
                    <a:pt x="49" y="256"/>
                    <a:pt x="49" y="256"/>
                  </a:cubicBezTo>
                  <a:cubicBezTo>
                    <a:pt x="52" y="259"/>
                    <a:pt x="52" y="259"/>
                    <a:pt x="52" y="259"/>
                  </a:cubicBezTo>
                  <a:cubicBezTo>
                    <a:pt x="56" y="259"/>
                    <a:pt x="56" y="259"/>
                    <a:pt x="56" y="259"/>
                  </a:cubicBezTo>
                  <a:cubicBezTo>
                    <a:pt x="59" y="256"/>
                    <a:pt x="59" y="256"/>
                    <a:pt x="59" y="256"/>
                  </a:cubicBezTo>
                  <a:cubicBezTo>
                    <a:pt x="61" y="258"/>
                    <a:pt x="61" y="258"/>
                    <a:pt x="61" y="258"/>
                  </a:cubicBezTo>
                  <a:cubicBezTo>
                    <a:pt x="61" y="260"/>
                    <a:pt x="61" y="260"/>
                    <a:pt x="61" y="260"/>
                  </a:cubicBezTo>
                  <a:cubicBezTo>
                    <a:pt x="62" y="260"/>
                    <a:pt x="62" y="260"/>
                    <a:pt x="62" y="260"/>
                  </a:cubicBezTo>
                  <a:cubicBezTo>
                    <a:pt x="64" y="257"/>
                    <a:pt x="64" y="257"/>
                    <a:pt x="64" y="257"/>
                  </a:cubicBezTo>
                  <a:cubicBezTo>
                    <a:pt x="67" y="253"/>
                    <a:pt x="67" y="253"/>
                    <a:pt x="67" y="253"/>
                  </a:cubicBezTo>
                  <a:cubicBezTo>
                    <a:pt x="67" y="253"/>
                    <a:pt x="64" y="244"/>
                    <a:pt x="63" y="244"/>
                  </a:cubicBezTo>
                  <a:cubicBezTo>
                    <a:pt x="62" y="243"/>
                    <a:pt x="56" y="235"/>
                    <a:pt x="56" y="235"/>
                  </a:cubicBezTo>
                  <a:cubicBezTo>
                    <a:pt x="59" y="229"/>
                    <a:pt x="59" y="229"/>
                    <a:pt x="59" y="229"/>
                  </a:cubicBezTo>
                  <a:cubicBezTo>
                    <a:pt x="63" y="226"/>
                    <a:pt x="63" y="226"/>
                    <a:pt x="63" y="226"/>
                  </a:cubicBezTo>
                  <a:cubicBezTo>
                    <a:pt x="63" y="225"/>
                    <a:pt x="63" y="225"/>
                    <a:pt x="63" y="225"/>
                  </a:cubicBezTo>
                  <a:cubicBezTo>
                    <a:pt x="64" y="226"/>
                    <a:pt x="64" y="226"/>
                    <a:pt x="64" y="226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0" y="222"/>
                    <a:pt x="60" y="222"/>
                    <a:pt x="60" y="222"/>
                  </a:cubicBezTo>
                  <a:cubicBezTo>
                    <a:pt x="63" y="214"/>
                    <a:pt x="63" y="214"/>
                    <a:pt x="63" y="214"/>
                  </a:cubicBezTo>
                  <a:cubicBezTo>
                    <a:pt x="73" y="210"/>
                    <a:pt x="73" y="210"/>
                    <a:pt x="73" y="210"/>
                  </a:cubicBezTo>
                  <a:cubicBezTo>
                    <a:pt x="82" y="209"/>
                    <a:pt x="82" y="209"/>
                    <a:pt x="82" y="209"/>
                  </a:cubicBezTo>
                  <a:cubicBezTo>
                    <a:pt x="87" y="212"/>
                    <a:pt x="87" y="212"/>
                    <a:pt x="87" y="212"/>
                  </a:cubicBezTo>
                  <a:cubicBezTo>
                    <a:pt x="93" y="211"/>
                    <a:pt x="93" y="211"/>
                    <a:pt x="93" y="211"/>
                  </a:cubicBezTo>
                  <a:cubicBezTo>
                    <a:pt x="100" y="213"/>
                    <a:pt x="100" y="213"/>
                    <a:pt x="100" y="213"/>
                  </a:cubicBezTo>
                  <a:cubicBezTo>
                    <a:pt x="107" y="211"/>
                    <a:pt x="107" y="211"/>
                    <a:pt x="107" y="211"/>
                  </a:cubicBezTo>
                  <a:cubicBezTo>
                    <a:pt x="105" y="205"/>
                    <a:pt x="105" y="205"/>
                    <a:pt x="105" y="205"/>
                  </a:cubicBezTo>
                  <a:cubicBezTo>
                    <a:pt x="109" y="196"/>
                    <a:pt x="109" y="196"/>
                    <a:pt x="109" y="196"/>
                  </a:cubicBezTo>
                  <a:cubicBezTo>
                    <a:pt x="122" y="191"/>
                    <a:pt x="122" y="191"/>
                    <a:pt x="122" y="191"/>
                  </a:cubicBezTo>
                  <a:cubicBezTo>
                    <a:pt x="134" y="189"/>
                    <a:pt x="134" y="189"/>
                    <a:pt x="134" y="189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51" y="195"/>
                    <a:pt x="151" y="195"/>
                    <a:pt x="151" y="195"/>
                  </a:cubicBezTo>
                  <a:cubicBezTo>
                    <a:pt x="156" y="194"/>
                    <a:pt x="156" y="194"/>
                    <a:pt x="156" y="194"/>
                  </a:cubicBezTo>
                  <a:cubicBezTo>
                    <a:pt x="160" y="203"/>
                    <a:pt x="160" y="203"/>
                    <a:pt x="160" y="203"/>
                  </a:cubicBezTo>
                  <a:cubicBezTo>
                    <a:pt x="164" y="212"/>
                    <a:pt x="164" y="212"/>
                    <a:pt x="164" y="212"/>
                  </a:cubicBezTo>
                  <a:cubicBezTo>
                    <a:pt x="174" y="212"/>
                    <a:pt x="174" y="212"/>
                    <a:pt x="174" y="212"/>
                  </a:cubicBezTo>
                  <a:cubicBezTo>
                    <a:pt x="182" y="216"/>
                    <a:pt x="182" y="216"/>
                    <a:pt x="182" y="216"/>
                  </a:cubicBezTo>
                  <a:cubicBezTo>
                    <a:pt x="189" y="217"/>
                    <a:pt x="189" y="217"/>
                    <a:pt x="189" y="217"/>
                  </a:cubicBezTo>
                  <a:cubicBezTo>
                    <a:pt x="189" y="223"/>
                    <a:pt x="189" y="223"/>
                    <a:pt x="189" y="223"/>
                  </a:cubicBezTo>
                  <a:cubicBezTo>
                    <a:pt x="191" y="222"/>
                    <a:pt x="191" y="222"/>
                    <a:pt x="191" y="222"/>
                  </a:cubicBezTo>
                  <a:cubicBezTo>
                    <a:pt x="192" y="223"/>
                    <a:pt x="192" y="223"/>
                    <a:pt x="192" y="223"/>
                  </a:cubicBezTo>
                  <a:cubicBezTo>
                    <a:pt x="194" y="219"/>
                    <a:pt x="194" y="219"/>
                    <a:pt x="194" y="219"/>
                  </a:cubicBezTo>
                  <a:cubicBezTo>
                    <a:pt x="201" y="214"/>
                    <a:pt x="201" y="214"/>
                    <a:pt x="201" y="214"/>
                  </a:cubicBezTo>
                  <a:cubicBezTo>
                    <a:pt x="212" y="213"/>
                    <a:pt x="212" y="213"/>
                    <a:pt x="212" y="213"/>
                  </a:cubicBezTo>
                  <a:cubicBezTo>
                    <a:pt x="220" y="217"/>
                    <a:pt x="220" y="217"/>
                    <a:pt x="220" y="217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8" y="206"/>
                    <a:pt x="228" y="206"/>
                    <a:pt x="228" y="206"/>
                  </a:cubicBezTo>
                  <a:cubicBezTo>
                    <a:pt x="240" y="211"/>
                    <a:pt x="240" y="211"/>
                    <a:pt x="240" y="211"/>
                  </a:cubicBezTo>
                  <a:cubicBezTo>
                    <a:pt x="243" y="215"/>
                    <a:pt x="243" y="215"/>
                    <a:pt x="243" y="215"/>
                  </a:cubicBezTo>
                  <a:cubicBezTo>
                    <a:pt x="253" y="215"/>
                    <a:pt x="253" y="215"/>
                    <a:pt x="253" y="215"/>
                  </a:cubicBezTo>
                  <a:cubicBezTo>
                    <a:pt x="259" y="220"/>
                    <a:pt x="259" y="220"/>
                    <a:pt x="259" y="220"/>
                  </a:cubicBezTo>
                  <a:cubicBezTo>
                    <a:pt x="275" y="216"/>
                    <a:pt x="275" y="216"/>
                    <a:pt x="275" y="216"/>
                  </a:cubicBezTo>
                  <a:cubicBezTo>
                    <a:pt x="282" y="218"/>
                    <a:pt x="282" y="218"/>
                    <a:pt x="282" y="218"/>
                  </a:cubicBezTo>
                  <a:cubicBezTo>
                    <a:pt x="283" y="216"/>
                    <a:pt x="283" y="216"/>
                    <a:pt x="283" y="216"/>
                  </a:cubicBezTo>
                  <a:cubicBezTo>
                    <a:pt x="289" y="216"/>
                    <a:pt x="289" y="216"/>
                    <a:pt x="289" y="216"/>
                  </a:cubicBezTo>
                  <a:cubicBezTo>
                    <a:pt x="295" y="205"/>
                    <a:pt x="295" y="205"/>
                    <a:pt x="295" y="205"/>
                  </a:cubicBezTo>
                  <a:cubicBezTo>
                    <a:pt x="298" y="200"/>
                    <a:pt x="298" y="200"/>
                    <a:pt x="298" y="200"/>
                  </a:cubicBezTo>
                  <a:cubicBezTo>
                    <a:pt x="307" y="200"/>
                    <a:pt x="307" y="200"/>
                    <a:pt x="307" y="200"/>
                  </a:cubicBezTo>
                  <a:cubicBezTo>
                    <a:pt x="317" y="218"/>
                    <a:pt x="317" y="218"/>
                    <a:pt x="317" y="218"/>
                  </a:cubicBezTo>
                  <a:cubicBezTo>
                    <a:pt x="325" y="220"/>
                    <a:pt x="325" y="220"/>
                    <a:pt x="325" y="220"/>
                  </a:cubicBezTo>
                  <a:cubicBezTo>
                    <a:pt x="327" y="224"/>
                    <a:pt x="327" y="224"/>
                    <a:pt x="327" y="224"/>
                  </a:cubicBezTo>
                  <a:cubicBezTo>
                    <a:pt x="339" y="223"/>
                    <a:pt x="339" y="223"/>
                    <a:pt x="339" y="223"/>
                  </a:cubicBezTo>
                  <a:cubicBezTo>
                    <a:pt x="334" y="238"/>
                    <a:pt x="334" y="238"/>
                    <a:pt x="334" y="238"/>
                  </a:cubicBezTo>
                  <a:cubicBezTo>
                    <a:pt x="329" y="239"/>
                    <a:pt x="329" y="239"/>
                    <a:pt x="329" y="239"/>
                  </a:cubicBezTo>
                  <a:cubicBezTo>
                    <a:pt x="326" y="250"/>
                    <a:pt x="326" y="250"/>
                    <a:pt x="326" y="250"/>
                  </a:cubicBezTo>
                  <a:cubicBezTo>
                    <a:pt x="327" y="250"/>
                    <a:pt x="327" y="250"/>
                    <a:pt x="327" y="250"/>
                  </a:cubicBezTo>
                  <a:cubicBezTo>
                    <a:pt x="329" y="250"/>
                    <a:pt x="329" y="250"/>
                    <a:pt x="329" y="250"/>
                  </a:cubicBezTo>
                  <a:cubicBezTo>
                    <a:pt x="331" y="249"/>
                    <a:pt x="331" y="249"/>
                    <a:pt x="331" y="249"/>
                  </a:cubicBezTo>
                  <a:cubicBezTo>
                    <a:pt x="332" y="249"/>
                    <a:pt x="332" y="249"/>
                    <a:pt x="332" y="249"/>
                  </a:cubicBezTo>
                  <a:cubicBezTo>
                    <a:pt x="335" y="250"/>
                    <a:pt x="335" y="250"/>
                    <a:pt x="335" y="250"/>
                  </a:cubicBezTo>
                  <a:cubicBezTo>
                    <a:pt x="342" y="245"/>
                    <a:pt x="342" y="245"/>
                    <a:pt x="342" y="245"/>
                  </a:cubicBezTo>
                  <a:cubicBezTo>
                    <a:pt x="345" y="241"/>
                    <a:pt x="345" y="241"/>
                    <a:pt x="345" y="241"/>
                  </a:cubicBezTo>
                  <a:cubicBezTo>
                    <a:pt x="353" y="230"/>
                    <a:pt x="353" y="230"/>
                    <a:pt x="353" y="230"/>
                  </a:cubicBezTo>
                  <a:cubicBezTo>
                    <a:pt x="357" y="223"/>
                    <a:pt x="357" y="223"/>
                    <a:pt x="357" y="223"/>
                  </a:cubicBezTo>
                  <a:cubicBezTo>
                    <a:pt x="358" y="214"/>
                    <a:pt x="358" y="214"/>
                    <a:pt x="358" y="214"/>
                  </a:cubicBezTo>
                  <a:cubicBezTo>
                    <a:pt x="360" y="203"/>
                    <a:pt x="360" y="203"/>
                    <a:pt x="360" y="203"/>
                  </a:cubicBezTo>
                  <a:cubicBezTo>
                    <a:pt x="360" y="199"/>
                    <a:pt x="360" y="199"/>
                    <a:pt x="360" y="199"/>
                  </a:cubicBezTo>
                  <a:cubicBezTo>
                    <a:pt x="355" y="194"/>
                    <a:pt x="355" y="194"/>
                    <a:pt x="355" y="194"/>
                  </a:cubicBezTo>
                  <a:cubicBezTo>
                    <a:pt x="355" y="194"/>
                    <a:pt x="349" y="198"/>
                    <a:pt x="349" y="198"/>
                  </a:cubicBezTo>
                  <a:cubicBezTo>
                    <a:pt x="348" y="198"/>
                    <a:pt x="346" y="196"/>
                    <a:pt x="346" y="196"/>
                  </a:cubicBezTo>
                  <a:cubicBezTo>
                    <a:pt x="344" y="192"/>
                    <a:pt x="344" y="192"/>
                    <a:pt x="344" y="192"/>
                  </a:cubicBezTo>
                  <a:cubicBezTo>
                    <a:pt x="341" y="192"/>
                    <a:pt x="341" y="192"/>
                    <a:pt x="341" y="192"/>
                  </a:cubicBezTo>
                  <a:cubicBezTo>
                    <a:pt x="344" y="190"/>
                    <a:pt x="344" y="190"/>
                    <a:pt x="344" y="190"/>
                  </a:cubicBezTo>
                  <a:cubicBezTo>
                    <a:pt x="349" y="185"/>
                    <a:pt x="349" y="185"/>
                    <a:pt x="349" y="185"/>
                  </a:cubicBezTo>
                  <a:cubicBezTo>
                    <a:pt x="353" y="180"/>
                    <a:pt x="353" y="180"/>
                    <a:pt x="353" y="180"/>
                  </a:cubicBezTo>
                  <a:cubicBezTo>
                    <a:pt x="354" y="178"/>
                    <a:pt x="354" y="178"/>
                    <a:pt x="354" y="178"/>
                  </a:cubicBezTo>
                  <a:cubicBezTo>
                    <a:pt x="367" y="165"/>
                    <a:pt x="367" y="165"/>
                    <a:pt x="367" y="165"/>
                  </a:cubicBezTo>
                  <a:cubicBezTo>
                    <a:pt x="371" y="164"/>
                    <a:pt x="371" y="164"/>
                    <a:pt x="371" y="164"/>
                  </a:cubicBezTo>
                  <a:cubicBezTo>
                    <a:pt x="381" y="164"/>
                    <a:pt x="381" y="164"/>
                    <a:pt x="381" y="164"/>
                  </a:cubicBezTo>
                  <a:cubicBezTo>
                    <a:pt x="386" y="163"/>
                    <a:pt x="386" y="163"/>
                    <a:pt x="386" y="163"/>
                  </a:cubicBezTo>
                  <a:cubicBezTo>
                    <a:pt x="392" y="165"/>
                    <a:pt x="392" y="165"/>
                    <a:pt x="392" y="165"/>
                  </a:cubicBezTo>
                  <a:cubicBezTo>
                    <a:pt x="392" y="168"/>
                    <a:pt x="392" y="168"/>
                    <a:pt x="392" y="168"/>
                  </a:cubicBezTo>
                  <a:cubicBezTo>
                    <a:pt x="392" y="168"/>
                    <a:pt x="400" y="166"/>
                    <a:pt x="401" y="166"/>
                  </a:cubicBezTo>
                  <a:cubicBezTo>
                    <a:pt x="401" y="167"/>
                    <a:pt x="403" y="166"/>
                    <a:pt x="403" y="166"/>
                  </a:cubicBezTo>
                  <a:cubicBezTo>
                    <a:pt x="402" y="164"/>
                    <a:pt x="402" y="164"/>
                    <a:pt x="402" y="164"/>
                  </a:cubicBezTo>
                  <a:cubicBezTo>
                    <a:pt x="403" y="159"/>
                    <a:pt x="403" y="159"/>
                    <a:pt x="403" y="159"/>
                  </a:cubicBezTo>
                  <a:cubicBezTo>
                    <a:pt x="406" y="153"/>
                    <a:pt x="406" y="153"/>
                    <a:pt x="406" y="153"/>
                  </a:cubicBezTo>
                  <a:cubicBezTo>
                    <a:pt x="411" y="149"/>
                    <a:pt x="411" y="149"/>
                    <a:pt x="411" y="149"/>
                  </a:cubicBezTo>
                  <a:cubicBezTo>
                    <a:pt x="419" y="150"/>
                    <a:pt x="419" y="150"/>
                    <a:pt x="419" y="150"/>
                  </a:cubicBezTo>
                  <a:cubicBezTo>
                    <a:pt x="421" y="155"/>
                    <a:pt x="421" y="155"/>
                    <a:pt x="421" y="155"/>
                  </a:cubicBezTo>
                  <a:cubicBezTo>
                    <a:pt x="426" y="151"/>
                    <a:pt x="426" y="151"/>
                    <a:pt x="426" y="151"/>
                  </a:cubicBezTo>
                  <a:cubicBezTo>
                    <a:pt x="433" y="144"/>
                    <a:pt x="433" y="144"/>
                    <a:pt x="433" y="144"/>
                  </a:cubicBezTo>
                  <a:cubicBezTo>
                    <a:pt x="433" y="152"/>
                    <a:pt x="433" y="152"/>
                    <a:pt x="433" y="152"/>
                  </a:cubicBezTo>
                  <a:cubicBezTo>
                    <a:pt x="427" y="158"/>
                    <a:pt x="427" y="158"/>
                    <a:pt x="427" y="158"/>
                  </a:cubicBezTo>
                  <a:cubicBezTo>
                    <a:pt x="423" y="160"/>
                    <a:pt x="423" y="160"/>
                    <a:pt x="423" y="160"/>
                  </a:cubicBezTo>
                  <a:cubicBezTo>
                    <a:pt x="419" y="166"/>
                    <a:pt x="419" y="166"/>
                    <a:pt x="419" y="166"/>
                  </a:cubicBezTo>
                  <a:cubicBezTo>
                    <a:pt x="416" y="171"/>
                    <a:pt x="416" y="171"/>
                    <a:pt x="416" y="171"/>
                  </a:cubicBezTo>
                  <a:cubicBezTo>
                    <a:pt x="416" y="171"/>
                    <a:pt x="411" y="173"/>
                    <a:pt x="411" y="174"/>
                  </a:cubicBezTo>
                  <a:cubicBezTo>
                    <a:pt x="410" y="174"/>
                    <a:pt x="409" y="175"/>
                    <a:pt x="409" y="175"/>
                  </a:cubicBezTo>
                  <a:cubicBezTo>
                    <a:pt x="405" y="186"/>
                    <a:pt x="405" y="186"/>
                    <a:pt x="405" y="186"/>
                  </a:cubicBezTo>
                  <a:cubicBezTo>
                    <a:pt x="410" y="210"/>
                    <a:pt x="410" y="210"/>
                    <a:pt x="410" y="210"/>
                  </a:cubicBezTo>
                  <a:cubicBezTo>
                    <a:pt x="416" y="202"/>
                    <a:pt x="416" y="202"/>
                    <a:pt x="416" y="202"/>
                  </a:cubicBezTo>
                  <a:cubicBezTo>
                    <a:pt x="418" y="201"/>
                    <a:pt x="418" y="201"/>
                    <a:pt x="418" y="201"/>
                  </a:cubicBezTo>
                  <a:cubicBezTo>
                    <a:pt x="420" y="196"/>
                    <a:pt x="420" y="196"/>
                    <a:pt x="420" y="196"/>
                  </a:cubicBezTo>
                  <a:cubicBezTo>
                    <a:pt x="422" y="193"/>
                    <a:pt x="422" y="193"/>
                    <a:pt x="422" y="193"/>
                  </a:cubicBezTo>
                  <a:cubicBezTo>
                    <a:pt x="426" y="191"/>
                    <a:pt x="426" y="191"/>
                    <a:pt x="426" y="191"/>
                  </a:cubicBezTo>
                  <a:cubicBezTo>
                    <a:pt x="426" y="186"/>
                    <a:pt x="426" y="186"/>
                    <a:pt x="426" y="186"/>
                  </a:cubicBezTo>
                  <a:cubicBezTo>
                    <a:pt x="427" y="184"/>
                    <a:pt x="427" y="184"/>
                    <a:pt x="427" y="184"/>
                  </a:cubicBezTo>
                  <a:cubicBezTo>
                    <a:pt x="429" y="177"/>
                    <a:pt x="429" y="177"/>
                    <a:pt x="429" y="177"/>
                  </a:cubicBezTo>
                  <a:cubicBezTo>
                    <a:pt x="429" y="175"/>
                    <a:pt x="429" y="175"/>
                    <a:pt x="429" y="175"/>
                  </a:cubicBezTo>
                  <a:cubicBezTo>
                    <a:pt x="426" y="174"/>
                    <a:pt x="426" y="174"/>
                    <a:pt x="426" y="174"/>
                  </a:cubicBezTo>
                  <a:cubicBezTo>
                    <a:pt x="430" y="165"/>
                    <a:pt x="430" y="165"/>
                    <a:pt x="430" y="165"/>
                  </a:cubicBezTo>
                  <a:cubicBezTo>
                    <a:pt x="432" y="162"/>
                    <a:pt x="432" y="162"/>
                    <a:pt x="432" y="162"/>
                  </a:cubicBezTo>
                  <a:cubicBezTo>
                    <a:pt x="435" y="161"/>
                    <a:pt x="435" y="161"/>
                    <a:pt x="435" y="161"/>
                  </a:cubicBezTo>
                  <a:cubicBezTo>
                    <a:pt x="438" y="160"/>
                    <a:pt x="438" y="160"/>
                    <a:pt x="438" y="160"/>
                  </a:cubicBezTo>
                  <a:cubicBezTo>
                    <a:pt x="439" y="162"/>
                    <a:pt x="439" y="162"/>
                    <a:pt x="439" y="162"/>
                  </a:cubicBezTo>
                  <a:cubicBezTo>
                    <a:pt x="446" y="157"/>
                    <a:pt x="446" y="157"/>
                    <a:pt x="446" y="157"/>
                  </a:cubicBezTo>
                  <a:cubicBezTo>
                    <a:pt x="446" y="157"/>
                    <a:pt x="452" y="162"/>
                    <a:pt x="452" y="162"/>
                  </a:cubicBezTo>
                  <a:cubicBezTo>
                    <a:pt x="453" y="162"/>
                    <a:pt x="454" y="157"/>
                    <a:pt x="454" y="157"/>
                  </a:cubicBezTo>
                  <a:cubicBezTo>
                    <a:pt x="457" y="156"/>
                    <a:pt x="457" y="156"/>
                    <a:pt x="457" y="156"/>
                  </a:cubicBezTo>
                  <a:cubicBezTo>
                    <a:pt x="457" y="156"/>
                    <a:pt x="463" y="150"/>
                    <a:pt x="464" y="149"/>
                  </a:cubicBezTo>
                  <a:cubicBezTo>
                    <a:pt x="464" y="149"/>
                    <a:pt x="472" y="145"/>
                    <a:pt x="472" y="145"/>
                  </a:cubicBezTo>
                  <a:cubicBezTo>
                    <a:pt x="473" y="145"/>
                    <a:pt x="476" y="145"/>
                    <a:pt x="476" y="145"/>
                  </a:cubicBezTo>
                  <a:cubicBezTo>
                    <a:pt x="480" y="146"/>
                    <a:pt x="480" y="146"/>
                    <a:pt x="480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479" y="140"/>
                    <a:pt x="479" y="140"/>
                    <a:pt x="479" y="140"/>
                  </a:cubicBezTo>
                  <a:cubicBezTo>
                    <a:pt x="478" y="135"/>
                    <a:pt x="478" y="135"/>
                    <a:pt x="478" y="135"/>
                  </a:cubicBezTo>
                  <a:cubicBezTo>
                    <a:pt x="474" y="131"/>
                    <a:pt x="474" y="131"/>
                    <a:pt x="474" y="131"/>
                  </a:cubicBezTo>
                  <a:cubicBezTo>
                    <a:pt x="477" y="129"/>
                    <a:pt x="477" y="129"/>
                    <a:pt x="477" y="129"/>
                  </a:cubicBezTo>
                  <a:lnTo>
                    <a:pt x="482" y="1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5659438" y="3009900"/>
              <a:ext cx="1011237" cy="709613"/>
            </a:xfrm>
            <a:custGeom>
              <a:avLst/>
              <a:gdLst>
                <a:gd name="T0" fmla="*/ 2147483646 w 129"/>
                <a:gd name="T1" fmla="*/ 2147483646 h 91"/>
                <a:gd name="T2" fmla="*/ 2147483646 w 129"/>
                <a:gd name="T3" fmla="*/ 2147483646 h 91"/>
                <a:gd name="T4" fmla="*/ 2147483646 w 129"/>
                <a:gd name="T5" fmla="*/ 2147483646 h 91"/>
                <a:gd name="T6" fmla="*/ 2147483646 w 129"/>
                <a:gd name="T7" fmla="*/ 2147483646 h 91"/>
                <a:gd name="T8" fmla="*/ 2147483646 w 129"/>
                <a:gd name="T9" fmla="*/ 2147483646 h 91"/>
                <a:gd name="T10" fmla="*/ 2147483646 w 129"/>
                <a:gd name="T11" fmla="*/ 2147483646 h 91"/>
                <a:gd name="T12" fmla="*/ 2147483646 w 129"/>
                <a:gd name="T13" fmla="*/ 2147483646 h 91"/>
                <a:gd name="T14" fmla="*/ 2147483646 w 129"/>
                <a:gd name="T15" fmla="*/ 2147483646 h 91"/>
                <a:gd name="T16" fmla="*/ 2147483646 w 129"/>
                <a:gd name="T17" fmla="*/ 2147483646 h 91"/>
                <a:gd name="T18" fmla="*/ 2147483646 w 129"/>
                <a:gd name="T19" fmla="*/ 2147483646 h 91"/>
                <a:gd name="T20" fmla="*/ 2147483646 w 129"/>
                <a:gd name="T21" fmla="*/ 2147483646 h 91"/>
                <a:gd name="T22" fmla="*/ 2147483646 w 129"/>
                <a:gd name="T23" fmla="*/ 2147483646 h 91"/>
                <a:gd name="T24" fmla="*/ 2147483646 w 129"/>
                <a:gd name="T25" fmla="*/ 2147483646 h 91"/>
                <a:gd name="T26" fmla="*/ 2147483646 w 129"/>
                <a:gd name="T27" fmla="*/ 2147483646 h 91"/>
                <a:gd name="T28" fmla="*/ 2147483646 w 129"/>
                <a:gd name="T29" fmla="*/ 2147483646 h 91"/>
                <a:gd name="T30" fmla="*/ 0 w 129"/>
                <a:gd name="T31" fmla="*/ 2147483646 h 91"/>
                <a:gd name="T32" fmla="*/ 2147483646 w 129"/>
                <a:gd name="T33" fmla="*/ 2147483646 h 91"/>
                <a:gd name="T34" fmla="*/ 2147483646 w 129"/>
                <a:gd name="T35" fmla="*/ 2147483646 h 91"/>
                <a:gd name="T36" fmla="*/ 2147483646 w 129"/>
                <a:gd name="T37" fmla="*/ 2147483646 h 91"/>
                <a:gd name="T38" fmla="*/ 2147483646 w 129"/>
                <a:gd name="T39" fmla="*/ 2147483646 h 91"/>
                <a:gd name="T40" fmla="*/ 2147483646 w 129"/>
                <a:gd name="T41" fmla="*/ 2147483646 h 91"/>
                <a:gd name="T42" fmla="*/ 2147483646 w 129"/>
                <a:gd name="T43" fmla="*/ 2147483646 h 91"/>
                <a:gd name="T44" fmla="*/ 2147483646 w 129"/>
                <a:gd name="T45" fmla="*/ 2147483646 h 91"/>
                <a:gd name="T46" fmla="*/ 2147483646 w 129"/>
                <a:gd name="T47" fmla="*/ 2147483646 h 91"/>
                <a:gd name="T48" fmla="*/ 2147483646 w 129"/>
                <a:gd name="T49" fmla="*/ 2147483646 h 91"/>
                <a:gd name="T50" fmla="*/ 2147483646 w 129"/>
                <a:gd name="T51" fmla="*/ 2147483646 h 91"/>
                <a:gd name="T52" fmla="*/ 2147483646 w 129"/>
                <a:gd name="T53" fmla="*/ 2147483646 h 91"/>
                <a:gd name="T54" fmla="*/ 2147483646 w 129"/>
                <a:gd name="T55" fmla="*/ 2147483646 h 91"/>
                <a:gd name="T56" fmla="*/ 2147483646 w 129"/>
                <a:gd name="T57" fmla="*/ 2147483646 h 91"/>
                <a:gd name="T58" fmla="*/ 2147483646 w 129"/>
                <a:gd name="T59" fmla="*/ 2147483646 h 91"/>
                <a:gd name="T60" fmla="*/ 2147483646 w 129"/>
                <a:gd name="T61" fmla="*/ 2147483646 h 91"/>
                <a:gd name="T62" fmla="*/ 2147483646 w 129"/>
                <a:gd name="T63" fmla="*/ 2147483646 h 91"/>
                <a:gd name="T64" fmla="*/ 2147483646 w 129"/>
                <a:gd name="T65" fmla="*/ 2147483646 h 91"/>
                <a:gd name="T66" fmla="*/ 2147483646 w 129"/>
                <a:gd name="T67" fmla="*/ 2147483646 h 91"/>
                <a:gd name="T68" fmla="*/ 2147483646 w 129"/>
                <a:gd name="T69" fmla="*/ 2147483646 h 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9" h="91">
                  <a:moveTo>
                    <a:pt x="89" y="79"/>
                  </a:moveTo>
                  <a:cubicBezTo>
                    <a:pt x="87" y="77"/>
                    <a:pt x="87" y="77"/>
                    <a:pt x="87" y="77"/>
                  </a:cubicBezTo>
                  <a:cubicBezTo>
                    <a:pt x="88" y="73"/>
                    <a:pt x="88" y="73"/>
                    <a:pt x="88" y="73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101" y="67"/>
                    <a:pt x="101" y="67"/>
                    <a:pt x="101" y="67"/>
                  </a:cubicBezTo>
                  <a:cubicBezTo>
                    <a:pt x="105" y="63"/>
                    <a:pt x="105" y="63"/>
                    <a:pt x="105" y="63"/>
                  </a:cubicBezTo>
                  <a:cubicBezTo>
                    <a:pt x="107" y="51"/>
                    <a:pt x="107" y="51"/>
                    <a:pt x="107" y="51"/>
                  </a:cubicBezTo>
                  <a:cubicBezTo>
                    <a:pt x="114" y="50"/>
                    <a:pt x="114" y="50"/>
                    <a:pt x="114" y="50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4" y="41"/>
                    <a:pt x="124" y="41"/>
                    <a:pt x="124" y="41"/>
                  </a:cubicBezTo>
                  <a:cubicBezTo>
                    <a:pt x="126" y="35"/>
                    <a:pt x="126" y="35"/>
                    <a:pt x="126" y="35"/>
                  </a:cubicBezTo>
                  <a:cubicBezTo>
                    <a:pt x="129" y="34"/>
                    <a:pt x="129" y="34"/>
                    <a:pt x="129" y="34"/>
                  </a:cubicBezTo>
                  <a:cubicBezTo>
                    <a:pt x="129" y="29"/>
                    <a:pt x="129" y="29"/>
                    <a:pt x="129" y="29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104" y="23"/>
                    <a:pt x="104" y="23"/>
                    <a:pt x="104" y="23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96" y="6"/>
                    <a:pt x="96" y="6"/>
                    <a:pt x="96" y="6"/>
                  </a:cubicBezTo>
                  <a:cubicBezTo>
                    <a:pt x="91" y="6"/>
                    <a:pt x="91" y="6"/>
                    <a:pt x="91" y="6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47" y="23"/>
                    <a:pt x="47" y="23"/>
                    <a:pt x="47" y="23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6" y="59"/>
                    <a:pt x="20" y="62"/>
                    <a:pt x="20" y="63"/>
                  </a:cubicBezTo>
                  <a:cubicBezTo>
                    <a:pt x="20" y="64"/>
                    <a:pt x="20" y="72"/>
                    <a:pt x="20" y="72"/>
                  </a:cubicBezTo>
                  <a:cubicBezTo>
                    <a:pt x="24" y="76"/>
                    <a:pt x="24" y="76"/>
                    <a:pt x="24" y="76"/>
                  </a:cubicBezTo>
                  <a:cubicBezTo>
                    <a:pt x="23" y="84"/>
                    <a:pt x="23" y="84"/>
                    <a:pt x="23" y="84"/>
                  </a:cubicBezTo>
                  <a:cubicBezTo>
                    <a:pt x="24" y="82"/>
                    <a:pt x="24" y="82"/>
                    <a:pt x="24" y="82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33" y="79"/>
                    <a:pt x="33" y="79"/>
                    <a:pt x="33" y="79"/>
                  </a:cubicBezTo>
                  <a:cubicBezTo>
                    <a:pt x="38" y="82"/>
                    <a:pt x="38" y="82"/>
                    <a:pt x="38" y="82"/>
                  </a:cubicBezTo>
                  <a:cubicBezTo>
                    <a:pt x="42" y="85"/>
                    <a:pt x="42" y="85"/>
                    <a:pt x="42" y="85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8" y="87"/>
                    <a:pt x="58" y="87"/>
                    <a:pt x="58" y="87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3" y="83"/>
                    <a:pt x="63" y="83"/>
                    <a:pt x="63" y="83"/>
                  </a:cubicBezTo>
                  <a:cubicBezTo>
                    <a:pt x="66" y="83"/>
                    <a:pt x="66" y="83"/>
                    <a:pt x="66" y="83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4" y="82"/>
                    <a:pt x="74" y="82"/>
                    <a:pt x="74" y="82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8" y="80"/>
                    <a:pt x="78" y="80"/>
                    <a:pt x="78" y="80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2" y="83"/>
                    <a:pt x="82" y="83"/>
                    <a:pt x="82" y="83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8" y="82"/>
                    <a:pt x="88" y="82"/>
                    <a:pt x="88" y="82"/>
                  </a:cubicBezTo>
                  <a:cubicBezTo>
                    <a:pt x="88" y="83"/>
                    <a:pt x="88" y="83"/>
                    <a:pt x="88" y="83"/>
                  </a:cubicBezTo>
                  <a:cubicBezTo>
                    <a:pt x="90" y="82"/>
                    <a:pt x="90" y="82"/>
                    <a:pt x="90" y="82"/>
                  </a:cubicBezTo>
                  <a:lnTo>
                    <a:pt x="89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4903788" y="3275013"/>
              <a:ext cx="9525" cy="1587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 eaLnBrk="1" hangingPunct="1">
                <a:spcBef>
                  <a:spcPct val="15000"/>
                </a:spcBef>
                <a:defRPr/>
              </a:pPr>
              <a:endParaRPr lang="en-US" altLang="en-US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4616450" y="2119313"/>
              <a:ext cx="649288" cy="766762"/>
            </a:xfrm>
            <a:custGeom>
              <a:avLst/>
              <a:gdLst>
                <a:gd name="T0" fmla="*/ 2147483646 w 83"/>
                <a:gd name="T1" fmla="*/ 2147483646 h 98"/>
                <a:gd name="T2" fmla="*/ 2147483646 w 83"/>
                <a:gd name="T3" fmla="*/ 2147483646 h 98"/>
                <a:gd name="T4" fmla="*/ 2147483646 w 83"/>
                <a:gd name="T5" fmla="*/ 2147483646 h 98"/>
                <a:gd name="T6" fmla="*/ 2147483646 w 83"/>
                <a:gd name="T7" fmla="*/ 2147483646 h 98"/>
                <a:gd name="T8" fmla="*/ 2147483646 w 83"/>
                <a:gd name="T9" fmla="*/ 2147483646 h 98"/>
                <a:gd name="T10" fmla="*/ 2147483646 w 83"/>
                <a:gd name="T11" fmla="*/ 2147483646 h 98"/>
                <a:gd name="T12" fmla="*/ 2147483646 w 83"/>
                <a:gd name="T13" fmla="*/ 2147483646 h 98"/>
                <a:gd name="T14" fmla="*/ 2147483646 w 83"/>
                <a:gd name="T15" fmla="*/ 2147483646 h 98"/>
                <a:gd name="T16" fmla="*/ 2147483646 w 83"/>
                <a:gd name="T17" fmla="*/ 2147483646 h 98"/>
                <a:gd name="T18" fmla="*/ 2147483646 w 83"/>
                <a:gd name="T19" fmla="*/ 2147483646 h 98"/>
                <a:gd name="T20" fmla="*/ 2147483646 w 83"/>
                <a:gd name="T21" fmla="*/ 2147483646 h 98"/>
                <a:gd name="T22" fmla="*/ 2147483646 w 83"/>
                <a:gd name="T23" fmla="*/ 2147483646 h 98"/>
                <a:gd name="T24" fmla="*/ 2147483646 w 83"/>
                <a:gd name="T25" fmla="*/ 2147483646 h 98"/>
                <a:gd name="T26" fmla="*/ 2147483646 w 83"/>
                <a:gd name="T27" fmla="*/ 2147483646 h 98"/>
                <a:gd name="T28" fmla="*/ 2147483646 w 83"/>
                <a:gd name="T29" fmla="*/ 2147483646 h 98"/>
                <a:gd name="T30" fmla="*/ 2147483646 w 83"/>
                <a:gd name="T31" fmla="*/ 2147483646 h 98"/>
                <a:gd name="T32" fmla="*/ 2147483646 w 83"/>
                <a:gd name="T33" fmla="*/ 2147483646 h 98"/>
                <a:gd name="T34" fmla="*/ 2147483646 w 83"/>
                <a:gd name="T35" fmla="*/ 2147483646 h 98"/>
                <a:gd name="T36" fmla="*/ 2147483646 w 83"/>
                <a:gd name="T37" fmla="*/ 2147483646 h 98"/>
                <a:gd name="T38" fmla="*/ 2147483646 w 83"/>
                <a:gd name="T39" fmla="*/ 2147483646 h 98"/>
                <a:gd name="T40" fmla="*/ 2147483646 w 83"/>
                <a:gd name="T41" fmla="*/ 2147483646 h 98"/>
                <a:gd name="T42" fmla="*/ 2147483646 w 83"/>
                <a:gd name="T43" fmla="*/ 2147483646 h 98"/>
                <a:gd name="T44" fmla="*/ 2147483646 w 83"/>
                <a:gd name="T45" fmla="*/ 2147483646 h 98"/>
                <a:gd name="T46" fmla="*/ 2147483646 w 83"/>
                <a:gd name="T47" fmla="*/ 2147483646 h 98"/>
                <a:gd name="T48" fmla="*/ 2147483646 w 83"/>
                <a:gd name="T49" fmla="*/ 2147483646 h 98"/>
                <a:gd name="T50" fmla="*/ 2147483646 w 83"/>
                <a:gd name="T51" fmla="*/ 0 h 98"/>
                <a:gd name="T52" fmla="*/ 2147483646 w 83"/>
                <a:gd name="T53" fmla="*/ 2147483646 h 98"/>
                <a:gd name="T54" fmla="*/ 2147483646 w 83"/>
                <a:gd name="T55" fmla="*/ 2147483646 h 98"/>
                <a:gd name="T56" fmla="*/ 2147483646 w 83"/>
                <a:gd name="T57" fmla="*/ 2147483646 h 98"/>
                <a:gd name="T58" fmla="*/ 2147483646 w 83"/>
                <a:gd name="T59" fmla="*/ 2147483646 h 98"/>
                <a:gd name="T60" fmla="*/ 2147483646 w 83"/>
                <a:gd name="T61" fmla="*/ 2147483646 h 98"/>
                <a:gd name="T62" fmla="*/ 2147483646 w 83"/>
                <a:gd name="T63" fmla="*/ 2147483646 h 98"/>
                <a:gd name="T64" fmla="*/ 2147483646 w 83"/>
                <a:gd name="T65" fmla="*/ 2147483646 h 98"/>
                <a:gd name="T66" fmla="*/ 2147483646 w 83"/>
                <a:gd name="T67" fmla="*/ 2147483646 h 98"/>
                <a:gd name="T68" fmla="*/ 2147483646 w 83"/>
                <a:gd name="T69" fmla="*/ 2147483646 h 98"/>
                <a:gd name="T70" fmla="*/ 2147483646 w 83"/>
                <a:gd name="T71" fmla="*/ 2147483646 h 98"/>
                <a:gd name="T72" fmla="*/ 2147483646 w 83"/>
                <a:gd name="T73" fmla="*/ 2147483646 h 98"/>
                <a:gd name="T74" fmla="*/ 2147483646 w 83"/>
                <a:gd name="T75" fmla="*/ 2147483646 h 98"/>
                <a:gd name="T76" fmla="*/ 2147483646 w 83"/>
                <a:gd name="T77" fmla="*/ 2147483646 h 98"/>
                <a:gd name="T78" fmla="*/ 2147483646 w 83"/>
                <a:gd name="T79" fmla="*/ 2147483646 h 98"/>
                <a:gd name="T80" fmla="*/ 2147483646 w 83"/>
                <a:gd name="T81" fmla="*/ 2147483646 h 98"/>
                <a:gd name="T82" fmla="*/ 2147483646 w 83"/>
                <a:gd name="T83" fmla="*/ 2147483646 h 98"/>
                <a:gd name="T84" fmla="*/ 2147483646 w 83"/>
                <a:gd name="T85" fmla="*/ 2147483646 h 98"/>
                <a:gd name="T86" fmla="*/ 2147483646 w 83"/>
                <a:gd name="T87" fmla="*/ 2147483646 h 98"/>
                <a:gd name="T88" fmla="*/ 2147483646 w 83"/>
                <a:gd name="T89" fmla="*/ 2147483646 h 98"/>
                <a:gd name="T90" fmla="*/ 2147483646 w 83"/>
                <a:gd name="T91" fmla="*/ 2147483646 h 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83" h="98">
                  <a:moveTo>
                    <a:pt x="23" y="87"/>
                  </a:moveTo>
                  <a:cubicBezTo>
                    <a:pt x="23" y="87"/>
                    <a:pt x="24" y="87"/>
                    <a:pt x="24" y="86"/>
                  </a:cubicBezTo>
                  <a:cubicBezTo>
                    <a:pt x="24" y="86"/>
                    <a:pt x="24" y="82"/>
                    <a:pt x="24" y="8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24" y="75"/>
                    <a:pt x="24" y="75"/>
                    <a:pt x="24" y="75"/>
                  </a:cubicBezTo>
                  <a:cubicBezTo>
                    <a:pt x="24" y="75"/>
                    <a:pt x="23" y="70"/>
                    <a:pt x="23" y="70"/>
                  </a:cubicBezTo>
                  <a:cubicBezTo>
                    <a:pt x="23" y="69"/>
                    <a:pt x="24" y="65"/>
                    <a:pt x="24" y="65"/>
                  </a:cubicBezTo>
                  <a:cubicBezTo>
                    <a:pt x="24" y="65"/>
                    <a:pt x="24" y="62"/>
                    <a:pt x="24" y="62"/>
                  </a:cubicBezTo>
                  <a:cubicBezTo>
                    <a:pt x="26" y="60"/>
                    <a:pt x="26" y="60"/>
                    <a:pt x="26" y="60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8" y="30"/>
                    <a:pt x="38" y="30"/>
                    <a:pt x="38" y="30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51" y="19"/>
                    <a:pt x="51" y="19"/>
                    <a:pt x="51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2" y="21"/>
                    <a:pt x="62" y="21"/>
                    <a:pt x="62" y="21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8" y="14"/>
                    <a:pt x="68" y="14"/>
                    <a:pt x="68" y="14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5" y="11"/>
                    <a:pt x="75" y="11"/>
                    <a:pt x="75" y="11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7"/>
                    <a:pt x="78" y="17"/>
                    <a:pt x="78" y="17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77" y="19"/>
                    <a:pt x="77" y="19"/>
                    <a:pt x="77" y="19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0" y="9"/>
                    <a:pt x="80" y="9"/>
                    <a:pt x="80" y="9"/>
                  </a:cubicBezTo>
                  <a:cubicBezTo>
                    <a:pt x="83" y="6"/>
                    <a:pt x="83" y="6"/>
                    <a:pt x="83" y="6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66" y="1"/>
                    <a:pt x="66" y="1"/>
                    <a:pt x="66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6"/>
                    <a:pt x="56" y="6"/>
                    <a:pt x="56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2"/>
                    <a:pt x="40" y="22"/>
                    <a:pt x="40" y="22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2" y="28"/>
                    <a:pt x="32" y="28"/>
                    <a:pt x="32" y="28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3" y="63"/>
                    <a:pt x="13" y="63"/>
                    <a:pt x="13" y="6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4" y="71"/>
                    <a:pt x="4" y="71"/>
                    <a:pt x="4" y="71"/>
                  </a:cubicBezTo>
                  <a:cubicBezTo>
                    <a:pt x="3" y="73"/>
                    <a:pt x="3" y="73"/>
                    <a:pt x="3" y="73"/>
                  </a:cubicBezTo>
                  <a:cubicBezTo>
                    <a:pt x="2" y="76"/>
                    <a:pt x="2" y="76"/>
                    <a:pt x="2" y="7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2" y="87"/>
                    <a:pt x="2" y="87"/>
                    <a:pt x="2" y="87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3" y="95"/>
                    <a:pt x="3" y="95"/>
                    <a:pt x="3" y="95"/>
                  </a:cubicBezTo>
                  <a:cubicBezTo>
                    <a:pt x="7" y="98"/>
                    <a:pt x="7" y="98"/>
                    <a:pt x="7" y="98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6" y="93"/>
                    <a:pt x="16" y="93"/>
                    <a:pt x="16" y="93"/>
                  </a:cubicBezTo>
                  <a:cubicBezTo>
                    <a:pt x="19" y="91"/>
                    <a:pt x="19" y="91"/>
                    <a:pt x="19" y="91"/>
                  </a:cubicBezTo>
                  <a:cubicBezTo>
                    <a:pt x="20" y="92"/>
                    <a:pt x="20" y="92"/>
                    <a:pt x="20" y="92"/>
                  </a:cubicBezTo>
                  <a:cubicBezTo>
                    <a:pt x="20" y="93"/>
                    <a:pt x="20" y="93"/>
                    <a:pt x="20" y="93"/>
                  </a:cubicBezTo>
                  <a:cubicBezTo>
                    <a:pt x="21" y="92"/>
                    <a:pt x="21" y="92"/>
                    <a:pt x="21" y="92"/>
                  </a:cubicBezTo>
                  <a:lnTo>
                    <a:pt x="23" y="8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4772025" y="2268538"/>
              <a:ext cx="320675" cy="733425"/>
            </a:xfrm>
            <a:custGeom>
              <a:avLst/>
              <a:gdLst>
                <a:gd name="T0" fmla="*/ 2147483646 w 10000"/>
                <a:gd name="T1" fmla="*/ 2147483646 h 9895"/>
                <a:gd name="T2" fmla="*/ 2147483646 w 10000"/>
                <a:gd name="T3" fmla="*/ 2147483646 h 9895"/>
                <a:gd name="T4" fmla="*/ 2147483646 w 10000"/>
                <a:gd name="T5" fmla="*/ 2147483646 h 9895"/>
                <a:gd name="T6" fmla="*/ 2147483646 w 10000"/>
                <a:gd name="T7" fmla="*/ 2147483646 h 9895"/>
                <a:gd name="T8" fmla="*/ 2147483646 w 10000"/>
                <a:gd name="T9" fmla="*/ 0 h 9895"/>
                <a:gd name="T10" fmla="*/ 2147483646 w 10000"/>
                <a:gd name="T11" fmla="*/ 2147483646 h 9895"/>
                <a:gd name="T12" fmla="*/ 2147483646 w 10000"/>
                <a:gd name="T13" fmla="*/ 2147483646 h 9895"/>
                <a:gd name="T14" fmla="*/ 2147483646 w 10000"/>
                <a:gd name="T15" fmla="*/ 2147483646 h 9895"/>
                <a:gd name="T16" fmla="*/ 2147483646 w 10000"/>
                <a:gd name="T17" fmla="*/ 2147483646 h 9895"/>
                <a:gd name="T18" fmla="*/ 2147483646 w 10000"/>
                <a:gd name="T19" fmla="*/ 2147483646 h 9895"/>
                <a:gd name="T20" fmla="*/ 2147483646 w 10000"/>
                <a:gd name="T21" fmla="*/ 2147483646 h 9895"/>
                <a:gd name="T22" fmla="*/ 2147483646 w 10000"/>
                <a:gd name="T23" fmla="*/ 2147483646 h 9895"/>
                <a:gd name="T24" fmla="*/ 2147483646 w 10000"/>
                <a:gd name="T25" fmla="*/ 2147483646 h 9895"/>
                <a:gd name="T26" fmla="*/ 1547059788 w 10000"/>
                <a:gd name="T27" fmla="*/ 2147483646 h 9895"/>
                <a:gd name="T28" fmla="*/ 1032076903 w 10000"/>
                <a:gd name="T29" fmla="*/ 2147483646 h 9895"/>
                <a:gd name="T30" fmla="*/ 1032076903 w 10000"/>
                <a:gd name="T31" fmla="*/ 2147483646 h 9895"/>
                <a:gd name="T32" fmla="*/ 1032076903 w 10000"/>
                <a:gd name="T33" fmla="*/ 2147483646 h 9895"/>
                <a:gd name="T34" fmla="*/ 1032076903 w 10000"/>
                <a:gd name="T35" fmla="*/ 2147483646 h 9895"/>
                <a:gd name="T36" fmla="*/ 258002502 w 10000"/>
                <a:gd name="T37" fmla="*/ 2147483646 h 9895"/>
                <a:gd name="T38" fmla="*/ 516037938 w 10000"/>
                <a:gd name="T39" fmla="*/ 2147483646 h 9895"/>
                <a:gd name="T40" fmla="*/ 1839950288 w 10000"/>
                <a:gd name="T41" fmla="*/ 2147483646 h 9895"/>
                <a:gd name="T42" fmla="*/ 2018679268 w 10000"/>
                <a:gd name="T43" fmla="*/ 2147483646 h 9895"/>
                <a:gd name="T44" fmla="*/ 2147483646 w 10000"/>
                <a:gd name="T45" fmla="*/ 2147483646 h 9895"/>
                <a:gd name="T46" fmla="*/ 2147483646 w 10000"/>
                <a:gd name="T47" fmla="*/ 2147483646 h 9895"/>
                <a:gd name="T48" fmla="*/ 2147483646 w 10000"/>
                <a:gd name="T49" fmla="*/ 2147483646 h 9895"/>
                <a:gd name="T50" fmla="*/ 2147483646 w 10000"/>
                <a:gd name="T51" fmla="*/ 2147483646 h 9895"/>
                <a:gd name="T52" fmla="*/ 2147483646 w 10000"/>
                <a:gd name="T53" fmla="*/ 2147483646 h 9895"/>
                <a:gd name="T54" fmla="*/ 2147483646 w 10000"/>
                <a:gd name="T55" fmla="*/ 2147483646 h 9895"/>
                <a:gd name="T56" fmla="*/ 2147483646 w 10000"/>
                <a:gd name="T57" fmla="*/ 2147483646 h 9895"/>
                <a:gd name="T58" fmla="*/ 2147483646 w 10000"/>
                <a:gd name="T59" fmla="*/ 2147483646 h 9895"/>
                <a:gd name="T60" fmla="*/ 2147483646 w 10000"/>
                <a:gd name="T61" fmla="*/ 2147483646 h 9895"/>
                <a:gd name="T62" fmla="*/ 2147483646 w 10000"/>
                <a:gd name="T63" fmla="*/ 2147483646 h 9895"/>
                <a:gd name="T64" fmla="*/ 2147483646 w 10000"/>
                <a:gd name="T65" fmla="*/ 2147483646 h 9895"/>
                <a:gd name="T66" fmla="*/ 2147483646 w 10000"/>
                <a:gd name="T67" fmla="*/ 2147483646 h 989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000" h="9895">
                  <a:moveTo>
                    <a:pt x="10000" y="2316"/>
                  </a:moveTo>
                  <a:lnTo>
                    <a:pt x="10000" y="2211"/>
                  </a:lnTo>
                  <a:lnTo>
                    <a:pt x="9756" y="1895"/>
                  </a:lnTo>
                  <a:lnTo>
                    <a:pt x="9756" y="1579"/>
                  </a:lnTo>
                  <a:lnTo>
                    <a:pt x="9756" y="1158"/>
                  </a:lnTo>
                  <a:lnTo>
                    <a:pt x="9268" y="632"/>
                  </a:lnTo>
                  <a:lnTo>
                    <a:pt x="9024" y="632"/>
                  </a:lnTo>
                  <a:lnTo>
                    <a:pt x="8537" y="526"/>
                  </a:lnTo>
                  <a:lnTo>
                    <a:pt x="7805" y="211"/>
                  </a:lnTo>
                  <a:lnTo>
                    <a:pt x="7561" y="0"/>
                  </a:lnTo>
                  <a:lnTo>
                    <a:pt x="7317" y="0"/>
                  </a:lnTo>
                  <a:lnTo>
                    <a:pt x="7073" y="316"/>
                  </a:lnTo>
                  <a:lnTo>
                    <a:pt x="7073" y="526"/>
                  </a:lnTo>
                  <a:lnTo>
                    <a:pt x="6585" y="526"/>
                  </a:lnTo>
                  <a:lnTo>
                    <a:pt x="5854" y="526"/>
                  </a:lnTo>
                  <a:lnTo>
                    <a:pt x="5366" y="947"/>
                  </a:lnTo>
                  <a:lnTo>
                    <a:pt x="5122" y="947"/>
                  </a:lnTo>
                  <a:lnTo>
                    <a:pt x="4390" y="1158"/>
                  </a:lnTo>
                  <a:lnTo>
                    <a:pt x="4146" y="1368"/>
                  </a:lnTo>
                  <a:lnTo>
                    <a:pt x="4390" y="1684"/>
                  </a:lnTo>
                  <a:lnTo>
                    <a:pt x="3902" y="2000"/>
                  </a:lnTo>
                  <a:lnTo>
                    <a:pt x="3415" y="2526"/>
                  </a:lnTo>
                  <a:lnTo>
                    <a:pt x="2927" y="2632"/>
                  </a:lnTo>
                  <a:lnTo>
                    <a:pt x="2683" y="3263"/>
                  </a:lnTo>
                  <a:lnTo>
                    <a:pt x="2195" y="3684"/>
                  </a:lnTo>
                  <a:lnTo>
                    <a:pt x="2439" y="3895"/>
                  </a:lnTo>
                  <a:lnTo>
                    <a:pt x="2439" y="4211"/>
                  </a:lnTo>
                  <a:lnTo>
                    <a:pt x="1463" y="4316"/>
                  </a:lnTo>
                  <a:lnTo>
                    <a:pt x="976" y="4526"/>
                  </a:lnTo>
                  <a:lnTo>
                    <a:pt x="976" y="4842"/>
                  </a:lnTo>
                  <a:cubicBezTo>
                    <a:pt x="976" y="4842"/>
                    <a:pt x="732" y="5263"/>
                    <a:pt x="732" y="5368"/>
                  </a:cubicBezTo>
                  <a:cubicBezTo>
                    <a:pt x="813" y="5544"/>
                    <a:pt x="895" y="5719"/>
                    <a:pt x="976" y="5895"/>
                  </a:cubicBezTo>
                  <a:lnTo>
                    <a:pt x="1463" y="6211"/>
                  </a:lnTo>
                  <a:lnTo>
                    <a:pt x="976" y="6421"/>
                  </a:lnTo>
                  <a:lnTo>
                    <a:pt x="976" y="6632"/>
                  </a:lnTo>
                  <a:lnTo>
                    <a:pt x="976" y="7053"/>
                  </a:lnTo>
                  <a:cubicBezTo>
                    <a:pt x="976" y="7158"/>
                    <a:pt x="732" y="7158"/>
                    <a:pt x="732" y="7158"/>
                  </a:cubicBezTo>
                  <a:lnTo>
                    <a:pt x="244" y="7684"/>
                  </a:lnTo>
                  <a:lnTo>
                    <a:pt x="0" y="7789"/>
                  </a:lnTo>
                  <a:cubicBezTo>
                    <a:pt x="488" y="8316"/>
                    <a:pt x="329" y="8217"/>
                    <a:pt x="488" y="8316"/>
                  </a:cubicBezTo>
                  <a:cubicBezTo>
                    <a:pt x="647" y="8415"/>
                    <a:pt x="746" y="8264"/>
                    <a:pt x="955" y="8384"/>
                  </a:cubicBezTo>
                  <a:cubicBezTo>
                    <a:pt x="1164" y="8504"/>
                    <a:pt x="1597" y="8867"/>
                    <a:pt x="1740" y="9038"/>
                  </a:cubicBezTo>
                  <a:cubicBezTo>
                    <a:pt x="1883" y="9209"/>
                    <a:pt x="1786" y="9301"/>
                    <a:pt x="1814" y="9410"/>
                  </a:cubicBezTo>
                  <a:cubicBezTo>
                    <a:pt x="1842" y="9519"/>
                    <a:pt x="1865" y="9637"/>
                    <a:pt x="1909" y="9693"/>
                  </a:cubicBezTo>
                  <a:cubicBezTo>
                    <a:pt x="1953" y="9749"/>
                    <a:pt x="1990" y="9709"/>
                    <a:pt x="2078" y="9743"/>
                  </a:cubicBezTo>
                  <a:cubicBezTo>
                    <a:pt x="2166" y="9777"/>
                    <a:pt x="2338" y="9905"/>
                    <a:pt x="2439" y="9895"/>
                  </a:cubicBezTo>
                  <a:cubicBezTo>
                    <a:pt x="2540" y="9885"/>
                    <a:pt x="2602" y="9754"/>
                    <a:pt x="2683" y="9684"/>
                  </a:cubicBezTo>
                  <a:lnTo>
                    <a:pt x="3171" y="9474"/>
                  </a:lnTo>
                  <a:lnTo>
                    <a:pt x="3902" y="9474"/>
                  </a:lnTo>
                  <a:lnTo>
                    <a:pt x="4390" y="9053"/>
                  </a:lnTo>
                  <a:cubicBezTo>
                    <a:pt x="4471" y="8807"/>
                    <a:pt x="4553" y="8562"/>
                    <a:pt x="4634" y="8316"/>
                  </a:cubicBezTo>
                  <a:lnTo>
                    <a:pt x="4634" y="7895"/>
                  </a:lnTo>
                  <a:lnTo>
                    <a:pt x="5122" y="7789"/>
                  </a:lnTo>
                  <a:lnTo>
                    <a:pt x="5854" y="7684"/>
                  </a:lnTo>
                  <a:lnTo>
                    <a:pt x="5854" y="7158"/>
                  </a:lnTo>
                  <a:lnTo>
                    <a:pt x="5610" y="6842"/>
                  </a:lnTo>
                  <a:lnTo>
                    <a:pt x="4878" y="6632"/>
                  </a:lnTo>
                  <a:cubicBezTo>
                    <a:pt x="4959" y="6386"/>
                    <a:pt x="5041" y="6141"/>
                    <a:pt x="5122" y="5895"/>
                  </a:cubicBezTo>
                  <a:lnTo>
                    <a:pt x="5122" y="5368"/>
                  </a:lnTo>
                  <a:lnTo>
                    <a:pt x="5854" y="4842"/>
                  </a:lnTo>
                  <a:lnTo>
                    <a:pt x="6585" y="4632"/>
                  </a:lnTo>
                  <a:lnTo>
                    <a:pt x="8049" y="4211"/>
                  </a:lnTo>
                  <a:lnTo>
                    <a:pt x="8293" y="3895"/>
                  </a:lnTo>
                  <a:lnTo>
                    <a:pt x="8049" y="3579"/>
                  </a:lnTo>
                  <a:lnTo>
                    <a:pt x="8537" y="3263"/>
                  </a:lnTo>
                  <a:lnTo>
                    <a:pt x="9268" y="2842"/>
                  </a:lnTo>
                  <a:lnTo>
                    <a:pt x="10000" y="2947"/>
                  </a:lnTo>
                  <a:lnTo>
                    <a:pt x="10000" y="2842"/>
                  </a:lnTo>
                  <a:lnTo>
                    <a:pt x="10000" y="23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5046663" y="3135313"/>
              <a:ext cx="446087" cy="287337"/>
            </a:xfrm>
            <a:custGeom>
              <a:avLst/>
              <a:gdLst>
                <a:gd name="T0" fmla="*/ 2147483646 w 57"/>
                <a:gd name="T1" fmla="*/ 2147483646 h 37"/>
                <a:gd name="T2" fmla="*/ 2147483646 w 57"/>
                <a:gd name="T3" fmla="*/ 2147483646 h 37"/>
                <a:gd name="T4" fmla="*/ 2147483646 w 57"/>
                <a:gd name="T5" fmla="*/ 2147483646 h 37"/>
                <a:gd name="T6" fmla="*/ 2147483646 w 57"/>
                <a:gd name="T7" fmla="*/ 2147483646 h 37"/>
                <a:gd name="T8" fmla="*/ 2147483646 w 57"/>
                <a:gd name="T9" fmla="*/ 2147483646 h 37"/>
                <a:gd name="T10" fmla="*/ 2147483646 w 57"/>
                <a:gd name="T11" fmla="*/ 2147483646 h 37"/>
                <a:gd name="T12" fmla="*/ 2147483646 w 57"/>
                <a:gd name="T13" fmla="*/ 2147483646 h 37"/>
                <a:gd name="T14" fmla="*/ 2147483646 w 57"/>
                <a:gd name="T15" fmla="*/ 2147483646 h 37"/>
                <a:gd name="T16" fmla="*/ 2147483646 w 57"/>
                <a:gd name="T17" fmla="*/ 2147483646 h 37"/>
                <a:gd name="T18" fmla="*/ 2147483646 w 57"/>
                <a:gd name="T19" fmla="*/ 2147483646 h 37"/>
                <a:gd name="T20" fmla="*/ 2147483646 w 57"/>
                <a:gd name="T21" fmla="*/ 2147483646 h 37"/>
                <a:gd name="T22" fmla="*/ 2147483646 w 57"/>
                <a:gd name="T23" fmla="*/ 0 h 37"/>
                <a:gd name="T24" fmla="*/ 2147483646 w 57"/>
                <a:gd name="T25" fmla="*/ 0 h 37"/>
                <a:gd name="T26" fmla="*/ 2147483646 w 57"/>
                <a:gd name="T27" fmla="*/ 2147483646 h 37"/>
                <a:gd name="T28" fmla="*/ 2147483646 w 57"/>
                <a:gd name="T29" fmla="*/ 2147483646 h 37"/>
                <a:gd name="T30" fmla="*/ 2147483646 w 57"/>
                <a:gd name="T31" fmla="*/ 2147483646 h 37"/>
                <a:gd name="T32" fmla="*/ 2147483646 w 57"/>
                <a:gd name="T33" fmla="*/ 2147483646 h 37"/>
                <a:gd name="T34" fmla="*/ 2147483646 w 57"/>
                <a:gd name="T35" fmla="*/ 2147483646 h 37"/>
                <a:gd name="T36" fmla="*/ 2147483646 w 57"/>
                <a:gd name="T37" fmla="*/ 2147483646 h 37"/>
                <a:gd name="T38" fmla="*/ 2147483646 w 57"/>
                <a:gd name="T39" fmla="*/ 2147483646 h 37"/>
                <a:gd name="T40" fmla="*/ 2147483646 w 57"/>
                <a:gd name="T41" fmla="*/ 2147483646 h 37"/>
                <a:gd name="T42" fmla="*/ 2147483646 w 57"/>
                <a:gd name="T43" fmla="*/ 2147483646 h 37"/>
                <a:gd name="T44" fmla="*/ 0 w 57"/>
                <a:gd name="T45" fmla="*/ 2147483646 h 37"/>
                <a:gd name="T46" fmla="*/ 0 w 57"/>
                <a:gd name="T47" fmla="*/ 2147483646 h 37"/>
                <a:gd name="T48" fmla="*/ 2147483646 w 57"/>
                <a:gd name="T49" fmla="*/ 2147483646 h 37"/>
                <a:gd name="T50" fmla="*/ 2147483646 w 57"/>
                <a:gd name="T51" fmla="*/ 2147483646 h 37"/>
                <a:gd name="T52" fmla="*/ 2147483646 w 57"/>
                <a:gd name="T53" fmla="*/ 2147483646 h 37"/>
                <a:gd name="T54" fmla="*/ 2147483646 w 57"/>
                <a:gd name="T55" fmla="*/ 2147483646 h 37"/>
                <a:gd name="T56" fmla="*/ 2147483646 w 57"/>
                <a:gd name="T57" fmla="*/ 2147483646 h 37"/>
                <a:gd name="T58" fmla="*/ 2147483646 w 57"/>
                <a:gd name="T59" fmla="*/ 2147483646 h 37"/>
                <a:gd name="T60" fmla="*/ 2147483646 w 57"/>
                <a:gd name="T61" fmla="*/ 2147483646 h 37"/>
                <a:gd name="T62" fmla="*/ 2147483646 w 57"/>
                <a:gd name="T63" fmla="*/ 2147483646 h 37"/>
                <a:gd name="T64" fmla="*/ 2147483646 w 57"/>
                <a:gd name="T65" fmla="*/ 2147483646 h 37"/>
                <a:gd name="T66" fmla="*/ 2147483646 w 57"/>
                <a:gd name="T67" fmla="*/ 2147483646 h 37"/>
                <a:gd name="T68" fmla="*/ 2147483646 w 57"/>
                <a:gd name="T69" fmla="*/ 2147483646 h 37"/>
                <a:gd name="T70" fmla="*/ 2147483646 w 57"/>
                <a:gd name="T71" fmla="*/ 2147483646 h 37"/>
                <a:gd name="T72" fmla="*/ 2147483646 w 57"/>
                <a:gd name="T73" fmla="*/ 2147483646 h 37"/>
                <a:gd name="T74" fmla="*/ 2147483646 w 57"/>
                <a:gd name="T75" fmla="*/ 2147483646 h 37"/>
                <a:gd name="T76" fmla="*/ 2147483646 w 57"/>
                <a:gd name="T77" fmla="*/ 2147483646 h 37"/>
                <a:gd name="T78" fmla="*/ 2147483646 w 57"/>
                <a:gd name="T79" fmla="*/ 2147483646 h 37"/>
                <a:gd name="T80" fmla="*/ 2147483646 w 57"/>
                <a:gd name="T81" fmla="*/ 2147483646 h 37"/>
                <a:gd name="T82" fmla="*/ 2147483646 w 57"/>
                <a:gd name="T83" fmla="*/ 2147483646 h 37"/>
                <a:gd name="T84" fmla="*/ 2147483646 w 57"/>
                <a:gd name="T85" fmla="*/ 2147483646 h 37"/>
                <a:gd name="T86" fmla="*/ 2147483646 w 57"/>
                <a:gd name="T87" fmla="*/ 2147483646 h 37"/>
                <a:gd name="T88" fmla="*/ 2147483646 w 57"/>
                <a:gd name="T89" fmla="*/ 2147483646 h 37"/>
                <a:gd name="T90" fmla="*/ 2147483646 w 57"/>
                <a:gd name="T91" fmla="*/ 2147483646 h 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57" h="37">
                  <a:moveTo>
                    <a:pt x="54" y="22"/>
                  </a:moveTo>
                  <a:cubicBezTo>
                    <a:pt x="56" y="21"/>
                    <a:pt x="56" y="21"/>
                    <a:pt x="56" y="21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4"/>
                    <a:pt x="57" y="14"/>
                    <a:pt x="57" y="14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6" y="26"/>
                    <a:pt x="25" y="28"/>
                  </a:cubicBezTo>
                  <a:cubicBezTo>
                    <a:pt x="25" y="29"/>
                    <a:pt x="22" y="30"/>
                    <a:pt x="22" y="30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3" y="29"/>
                    <a:pt x="33" y="29"/>
                    <a:pt x="33" y="29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0" y="27"/>
                    <a:pt x="50" y="27"/>
                    <a:pt x="50" y="27"/>
                  </a:cubicBezTo>
                  <a:cubicBezTo>
                    <a:pt x="51" y="25"/>
                    <a:pt x="51" y="25"/>
                    <a:pt x="51" y="25"/>
                  </a:cubicBezTo>
                  <a:lnTo>
                    <a:pt x="54" y="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5303838" y="3135313"/>
              <a:ext cx="55562" cy="30162"/>
            </a:xfrm>
            <a:custGeom>
              <a:avLst/>
              <a:gdLst>
                <a:gd name="T0" fmla="*/ 2147483646 w 42"/>
                <a:gd name="T1" fmla="*/ 2147483646 h 24"/>
                <a:gd name="T2" fmla="*/ 2147483646 w 42"/>
                <a:gd name="T3" fmla="*/ 0 h 24"/>
                <a:gd name="T4" fmla="*/ 0 w 42"/>
                <a:gd name="T5" fmla="*/ 2147483646 h 24"/>
                <a:gd name="T6" fmla="*/ 2147483646 w 42"/>
                <a:gd name="T7" fmla="*/ 2147483646 h 24"/>
                <a:gd name="T8" fmla="*/ 2147483646 w 42"/>
                <a:gd name="T9" fmla="*/ 214748364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24">
                  <a:moveTo>
                    <a:pt x="36" y="24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42" y="24"/>
                  </a:lnTo>
                  <a:lnTo>
                    <a:pt x="3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4991100" y="3009900"/>
              <a:ext cx="77788" cy="47625"/>
            </a:xfrm>
            <a:custGeom>
              <a:avLst/>
              <a:gdLst>
                <a:gd name="T0" fmla="*/ 2147483646 w 60"/>
                <a:gd name="T1" fmla="*/ 2147483646 h 36"/>
                <a:gd name="T2" fmla="*/ 2147483646 w 60"/>
                <a:gd name="T3" fmla="*/ 2147483646 h 36"/>
                <a:gd name="T4" fmla="*/ 2147483646 w 60"/>
                <a:gd name="T5" fmla="*/ 2147483646 h 36"/>
                <a:gd name="T6" fmla="*/ 2147483646 w 60"/>
                <a:gd name="T7" fmla="*/ 2147483646 h 36"/>
                <a:gd name="T8" fmla="*/ 2147483646 w 60"/>
                <a:gd name="T9" fmla="*/ 0 h 36"/>
                <a:gd name="T10" fmla="*/ 2147483646 w 60"/>
                <a:gd name="T11" fmla="*/ 0 h 36"/>
                <a:gd name="T12" fmla="*/ 2147483646 w 60"/>
                <a:gd name="T13" fmla="*/ 2147483646 h 36"/>
                <a:gd name="T14" fmla="*/ 0 w 60"/>
                <a:gd name="T15" fmla="*/ 2147483646 h 36"/>
                <a:gd name="T16" fmla="*/ 2147483646 w 60"/>
                <a:gd name="T17" fmla="*/ 2147483646 h 36"/>
                <a:gd name="T18" fmla="*/ 2147483646 w 60"/>
                <a:gd name="T19" fmla="*/ 2147483646 h 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lnTo>
                    <a:pt x="60" y="24"/>
                  </a:lnTo>
                  <a:lnTo>
                    <a:pt x="54" y="12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54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4849813" y="3033713"/>
              <a:ext cx="242887" cy="217487"/>
            </a:xfrm>
            <a:custGeom>
              <a:avLst/>
              <a:gdLst>
                <a:gd name="T0" fmla="*/ 2147483646 w 31"/>
                <a:gd name="T1" fmla="*/ 2147483646 h 28"/>
                <a:gd name="T2" fmla="*/ 2147483646 w 31"/>
                <a:gd name="T3" fmla="*/ 2147483646 h 28"/>
                <a:gd name="T4" fmla="*/ 2147483646 w 31"/>
                <a:gd name="T5" fmla="*/ 2147483646 h 28"/>
                <a:gd name="T6" fmla="*/ 2147483646 w 31"/>
                <a:gd name="T7" fmla="*/ 2147483646 h 28"/>
                <a:gd name="T8" fmla="*/ 2147483646 w 31"/>
                <a:gd name="T9" fmla="*/ 2147483646 h 28"/>
                <a:gd name="T10" fmla="*/ 2147483646 w 31"/>
                <a:gd name="T11" fmla="*/ 2147483646 h 28"/>
                <a:gd name="T12" fmla="*/ 2147483646 w 31"/>
                <a:gd name="T13" fmla="*/ 2147483646 h 28"/>
                <a:gd name="T14" fmla="*/ 2147483646 w 31"/>
                <a:gd name="T15" fmla="*/ 2147483646 h 28"/>
                <a:gd name="T16" fmla="*/ 2147483646 w 31"/>
                <a:gd name="T17" fmla="*/ 2147483646 h 28"/>
                <a:gd name="T18" fmla="*/ 2147483646 w 31"/>
                <a:gd name="T19" fmla="*/ 2147483646 h 28"/>
                <a:gd name="T20" fmla="*/ 2147483646 w 31"/>
                <a:gd name="T21" fmla="*/ 2147483646 h 28"/>
                <a:gd name="T22" fmla="*/ 2147483646 w 31"/>
                <a:gd name="T23" fmla="*/ 2147483646 h 28"/>
                <a:gd name="T24" fmla="*/ 2147483646 w 31"/>
                <a:gd name="T25" fmla="*/ 2147483646 h 28"/>
                <a:gd name="T26" fmla="*/ 2147483646 w 31"/>
                <a:gd name="T27" fmla="*/ 2147483646 h 28"/>
                <a:gd name="T28" fmla="*/ 2147483646 w 31"/>
                <a:gd name="T29" fmla="*/ 2147483646 h 28"/>
                <a:gd name="T30" fmla="*/ 2147483646 w 31"/>
                <a:gd name="T31" fmla="*/ 2147483646 h 28"/>
                <a:gd name="T32" fmla="*/ 2147483646 w 31"/>
                <a:gd name="T33" fmla="*/ 2147483646 h 28"/>
                <a:gd name="T34" fmla="*/ 2147483646 w 31"/>
                <a:gd name="T35" fmla="*/ 2147483646 h 28"/>
                <a:gd name="T36" fmla="*/ 2147483646 w 31"/>
                <a:gd name="T37" fmla="*/ 2147483646 h 28"/>
                <a:gd name="T38" fmla="*/ 2147483646 w 31"/>
                <a:gd name="T39" fmla="*/ 2147483646 h 28"/>
                <a:gd name="T40" fmla="*/ 2147483646 w 31"/>
                <a:gd name="T41" fmla="*/ 2147483646 h 28"/>
                <a:gd name="T42" fmla="*/ 2147483646 w 31"/>
                <a:gd name="T43" fmla="*/ 2147483646 h 28"/>
                <a:gd name="T44" fmla="*/ 2147483646 w 31"/>
                <a:gd name="T45" fmla="*/ 2147483646 h 28"/>
                <a:gd name="T46" fmla="*/ 2147483646 w 31"/>
                <a:gd name="T47" fmla="*/ 0 h 28"/>
                <a:gd name="T48" fmla="*/ 2147483646 w 31"/>
                <a:gd name="T49" fmla="*/ 2147483646 h 28"/>
                <a:gd name="T50" fmla="*/ 2147483646 w 31"/>
                <a:gd name="T51" fmla="*/ 2147483646 h 28"/>
                <a:gd name="T52" fmla="*/ 2147483646 w 31"/>
                <a:gd name="T53" fmla="*/ 0 h 28"/>
                <a:gd name="T54" fmla="*/ 2147483646 w 31"/>
                <a:gd name="T55" fmla="*/ 0 h 28"/>
                <a:gd name="T56" fmla="*/ 2147483646 w 31"/>
                <a:gd name="T57" fmla="*/ 2147483646 h 28"/>
                <a:gd name="T58" fmla="*/ 2147483646 w 31"/>
                <a:gd name="T59" fmla="*/ 2147483646 h 28"/>
                <a:gd name="T60" fmla="*/ 0 w 31"/>
                <a:gd name="T61" fmla="*/ 2147483646 h 28"/>
                <a:gd name="T62" fmla="*/ 0 w 31"/>
                <a:gd name="T63" fmla="*/ 2147483646 h 28"/>
                <a:gd name="T64" fmla="*/ 2147483646 w 31"/>
                <a:gd name="T65" fmla="*/ 2147483646 h 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1" h="28">
                  <a:moveTo>
                    <a:pt x="1" y="9"/>
                  </a:moveTo>
                  <a:cubicBezTo>
                    <a:pt x="1" y="10"/>
                    <a:pt x="1" y="10"/>
                    <a:pt x="1" y="1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7"/>
                    <a:pt x="2" y="17"/>
                  </a:cubicBezTo>
                  <a:cubicBezTo>
                    <a:pt x="2" y="17"/>
                    <a:pt x="2" y="19"/>
                    <a:pt x="2" y="20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8" y="1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1" y="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4503738" y="4056063"/>
              <a:ext cx="393700" cy="290512"/>
            </a:xfrm>
            <a:custGeom>
              <a:avLst/>
              <a:gdLst>
                <a:gd name="T0" fmla="*/ 2147483646 w 300"/>
                <a:gd name="T1" fmla="*/ 2147483646 h 223"/>
                <a:gd name="T2" fmla="*/ 2147483646 w 300"/>
                <a:gd name="T3" fmla="*/ 2147483646 h 223"/>
                <a:gd name="T4" fmla="*/ 2147483646 w 300"/>
                <a:gd name="T5" fmla="*/ 2147483646 h 223"/>
                <a:gd name="T6" fmla="*/ 2147483646 w 300"/>
                <a:gd name="T7" fmla="*/ 2147483646 h 223"/>
                <a:gd name="T8" fmla="*/ 2147483646 w 300"/>
                <a:gd name="T9" fmla="*/ 2147483646 h 223"/>
                <a:gd name="T10" fmla="*/ 2147483646 w 300"/>
                <a:gd name="T11" fmla="*/ 2147483646 h 223"/>
                <a:gd name="T12" fmla="*/ 2147483646 w 300"/>
                <a:gd name="T13" fmla="*/ 2147483646 h 223"/>
                <a:gd name="T14" fmla="*/ 2147483646 w 300"/>
                <a:gd name="T15" fmla="*/ 2147483646 h 223"/>
                <a:gd name="T16" fmla="*/ 2147483646 w 300"/>
                <a:gd name="T17" fmla="*/ 2147483646 h 223"/>
                <a:gd name="T18" fmla="*/ 2147483646 w 300"/>
                <a:gd name="T19" fmla="*/ 2147483646 h 223"/>
                <a:gd name="T20" fmla="*/ 2147483646 w 300"/>
                <a:gd name="T21" fmla="*/ 2147483646 h 223"/>
                <a:gd name="T22" fmla="*/ 2147483646 w 300"/>
                <a:gd name="T23" fmla="*/ 2147483646 h 223"/>
                <a:gd name="T24" fmla="*/ 2147483646 w 300"/>
                <a:gd name="T25" fmla="*/ 2147483646 h 223"/>
                <a:gd name="T26" fmla="*/ 2147483646 w 300"/>
                <a:gd name="T27" fmla="*/ 2147483646 h 223"/>
                <a:gd name="T28" fmla="*/ 2147483646 w 300"/>
                <a:gd name="T29" fmla="*/ 2147483646 h 223"/>
                <a:gd name="T30" fmla="*/ 2147483646 w 300"/>
                <a:gd name="T31" fmla="*/ 0 h 223"/>
                <a:gd name="T32" fmla="*/ 2147483646 w 300"/>
                <a:gd name="T33" fmla="*/ 2147483646 h 223"/>
                <a:gd name="T34" fmla="*/ 2147483646 w 300"/>
                <a:gd name="T35" fmla="*/ 2147483646 h 223"/>
                <a:gd name="T36" fmla="*/ 2147483646 w 300"/>
                <a:gd name="T37" fmla="*/ 2147483646 h 223"/>
                <a:gd name="T38" fmla="*/ 2147483646 w 300"/>
                <a:gd name="T39" fmla="*/ 2147483646 h 223"/>
                <a:gd name="T40" fmla="*/ 2147483646 w 300"/>
                <a:gd name="T41" fmla="*/ 2147483646 h 223"/>
                <a:gd name="T42" fmla="*/ 2147483646 w 300"/>
                <a:gd name="T43" fmla="*/ 2147483646 h 223"/>
                <a:gd name="T44" fmla="*/ 0 w 300"/>
                <a:gd name="T45" fmla="*/ 2147483646 h 223"/>
                <a:gd name="T46" fmla="*/ 2147483646 w 300"/>
                <a:gd name="T47" fmla="*/ 2147483646 h 223"/>
                <a:gd name="T48" fmla="*/ 2147483646 w 300"/>
                <a:gd name="T49" fmla="*/ 2147483646 h 223"/>
                <a:gd name="T50" fmla="*/ 2147483646 w 300"/>
                <a:gd name="T51" fmla="*/ 2147483646 h 223"/>
                <a:gd name="T52" fmla="*/ 2147483646 w 300"/>
                <a:gd name="T53" fmla="*/ 2147483646 h 223"/>
                <a:gd name="T54" fmla="*/ 2147483646 w 300"/>
                <a:gd name="T55" fmla="*/ 2147483646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4503738" y="4056063"/>
              <a:ext cx="393700" cy="290512"/>
            </a:xfrm>
            <a:custGeom>
              <a:avLst/>
              <a:gdLst>
                <a:gd name="T0" fmla="*/ 2147483646 w 300"/>
                <a:gd name="T1" fmla="*/ 2147483646 h 223"/>
                <a:gd name="T2" fmla="*/ 2147483646 w 300"/>
                <a:gd name="T3" fmla="*/ 2147483646 h 223"/>
                <a:gd name="T4" fmla="*/ 2147483646 w 300"/>
                <a:gd name="T5" fmla="*/ 2147483646 h 223"/>
                <a:gd name="T6" fmla="*/ 2147483646 w 300"/>
                <a:gd name="T7" fmla="*/ 2147483646 h 223"/>
                <a:gd name="T8" fmla="*/ 2147483646 w 300"/>
                <a:gd name="T9" fmla="*/ 2147483646 h 223"/>
                <a:gd name="T10" fmla="*/ 2147483646 w 300"/>
                <a:gd name="T11" fmla="*/ 2147483646 h 223"/>
                <a:gd name="T12" fmla="*/ 2147483646 w 300"/>
                <a:gd name="T13" fmla="*/ 2147483646 h 223"/>
                <a:gd name="T14" fmla="*/ 2147483646 w 300"/>
                <a:gd name="T15" fmla="*/ 2147483646 h 223"/>
                <a:gd name="T16" fmla="*/ 2147483646 w 300"/>
                <a:gd name="T17" fmla="*/ 2147483646 h 223"/>
                <a:gd name="T18" fmla="*/ 2147483646 w 300"/>
                <a:gd name="T19" fmla="*/ 2147483646 h 223"/>
                <a:gd name="T20" fmla="*/ 2147483646 w 300"/>
                <a:gd name="T21" fmla="*/ 2147483646 h 223"/>
                <a:gd name="T22" fmla="*/ 2147483646 w 300"/>
                <a:gd name="T23" fmla="*/ 2147483646 h 223"/>
                <a:gd name="T24" fmla="*/ 2147483646 w 300"/>
                <a:gd name="T25" fmla="*/ 2147483646 h 223"/>
                <a:gd name="T26" fmla="*/ 2147483646 w 300"/>
                <a:gd name="T27" fmla="*/ 2147483646 h 223"/>
                <a:gd name="T28" fmla="*/ 2147483646 w 300"/>
                <a:gd name="T29" fmla="*/ 2147483646 h 223"/>
                <a:gd name="T30" fmla="*/ 2147483646 w 300"/>
                <a:gd name="T31" fmla="*/ 0 h 223"/>
                <a:gd name="T32" fmla="*/ 2147483646 w 300"/>
                <a:gd name="T33" fmla="*/ 2147483646 h 223"/>
                <a:gd name="T34" fmla="*/ 2147483646 w 300"/>
                <a:gd name="T35" fmla="*/ 2147483646 h 223"/>
                <a:gd name="T36" fmla="*/ 2147483646 w 300"/>
                <a:gd name="T37" fmla="*/ 2147483646 h 223"/>
                <a:gd name="T38" fmla="*/ 2147483646 w 300"/>
                <a:gd name="T39" fmla="*/ 2147483646 h 223"/>
                <a:gd name="T40" fmla="*/ 2147483646 w 300"/>
                <a:gd name="T41" fmla="*/ 2147483646 h 223"/>
                <a:gd name="T42" fmla="*/ 2147483646 w 300"/>
                <a:gd name="T43" fmla="*/ 2147483646 h 223"/>
                <a:gd name="T44" fmla="*/ 0 w 300"/>
                <a:gd name="T45" fmla="*/ 2147483646 h 223"/>
                <a:gd name="T46" fmla="*/ 2147483646 w 300"/>
                <a:gd name="T47" fmla="*/ 2147483646 h 223"/>
                <a:gd name="T48" fmla="*/ 2147483646 w 300"/>
                <a:gd name="T49" fmla="*/ 2147483646 h 223"/>
                <a:gd name="T50" fmla="*/ 2147483646 w 300"/>
                <a:gd name="T51" fmla="*/ 2147483646 h 223"/>
                <a:gd name="T52" fmla="*/ 2147483646 w 300"/>
                <a:gd name="T53" fmla="*/ 2147483646 h 223"/>
                <a:gd name="T54" fmla="*/ 2147483646 w 300"/>
                <a:gd name="T55" fmla="*/ 2147483646 h 22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00" h="223">
                  <a:moveTo>
                    <a:pt x="66" y="223"/>
                  </a:moveTo>
                  <a:lnTo>
                    <a:pt x="78" y="205"/>
                  </a:lnTo>
                  <a:lnTo>
                    <a:pt x="102" y="205"/>
                  </a:lnTo>
                  <a:lnTo>
                    <a:pt x="138" y="217"/>
                  </a:lnTo>
                  <a:lnTo>
                    <a:pt x="162" y="205"/>
                  </a:lnTo>
                  <a:lnTo>
                    <a:pt x="198" y="205"/>
                  </a:lnTo>
                  <a:lnTo>
                    <a:pt x="228" y="199"/>
                  </a:lnTo>
                  <a:lnTo>
                    <a:pt x="258" y="174"/>
                  </a:lnTo>
                  <a:lnTo>
                    <a:pt x="288" y="138"/>
                  </a:lnTo>
                  <a:lnTo>
                    <a:pt x="300" y="66"/>
                  </a:lnTo>
                  <a:lnTo>
                    <a:pt x="288" y="54"/>
                  </a:lnTo>
                  <a:lnTo>
                    <a:pt x="282" y="24"/>
                  </a:lnTo>
                  <a:lnTo>
                    <a:pt x="282" y="18"/>
                  </a:lnTo>
                  <a:lnTo>
                    <a:pt x="270" y="6"/>
                  </a:lnTo>
                  <a:lnTo>
                    <a:pt x="222" y="0"/>
                  </a:lnTo>
                  <a:lnTo>
                    <a:pt x="114" y="72"/>
                  </a:lnTo>
                  <a:lnTo>
                    <a:pt x="78" y="90"/>
                  </a:lnTo>
                  <a:lnTo>
                    <a:pt x="78" y="144"/>
                  </a:lnTo>
                  <a:lnTo>
                    <a:pt x="66" y="162"/>
                  </a:lnTo>
                  <a:lnTo>
                    <a:pt x="24" y="168"/>
                  </a:lnTo>
                  <a:lnTo>
                    <a:pt x="0" y="168"/>
                  </a:lnTo>
                  <a:lnTo>
                    <a:pt x="12" y="193"/>
                  </a:lnTo>
                  <a:lnTo>
                    <a:pt x="36" y="217"/>
                  </a:lnTo>
                  <a:lnTo>
                    <a:pt x="48" y="217"/>
                  </a:lnTo>
                  <a:lnTo>
                    <a:pt x="60" y="223"/>
                  </a:lnTo>
                  <a:lnTo>
                    <a:pt x="66" y="223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4198938" y="4016375"/>
              <a:ext cx="407987" cy="384175"/>
            </a:xfrm>
            <a:custGeom>
              <a:avLst/>
              <a:gdLst>
                <a:gd name="T0" fmla="*/ 2147483646 w 52"/>
                <a:gd name="T1" fmla="*/ 2147483646 h 49"/>
                <a:gd name="T2" fmla="*/ 2147483646 w 52"/>
                <a:gd name="T3" fmla="*/ 2147483646 h 49"/>
                <a:gd name="T4" fmla="*/ 2147483646 w 52"/>
                <a:gd name="T5" fmla="*/ 2147483646 h 49"/>
                <a:gd name="T6" fmla="*/ 2147483646 w 52"/>
                <a:gd name="T7" fmla="*/ 2147483646 h 49"/>
                <a:gd name="T8" fmla="*/ 2147483646 w 52"/>
                <a:gd name="T9" fmla="*/ 2147483646 h 49"/>
                <a:gd name="T10" fmla="*/ 2147483646 w 52"/>
                <a:gd name="T11" fmla="*/ 2147483646 h 49"/>
                <a:gd name="T12" fmla="*/ 2147483646 w 52"/>
                <a:gd name="T13" fmla="*/ 2147483646 h 49"/>
                <a:gd name="T14" fmla="*/ 2147483646 w 52"/>
                <a:gd name="T15" fmla="*/ 2147483646 h 49"/>
                <a:gd name="T16" fmla="*/ 2147483646 w 52"/>
                <a:gd name="T17" fmla="*/ 2147483646 h 49"/>
                <a:gd name="T18" fmla="*/ 2147483646 w 52"/>
                <a:gd name="T19" fmla="*/ 2147483646 h 49"/>
                <a:gd name="T20" fmla="*/ 2147483646 w 52"/>
                <a:gd name="T21" fmla="*/ 2147483646 h 49"/>
                <a:gd name="T22" fmla="*/ 2147483646 w 52"/>
                <a:gd name="T23" fmla="*/ 0 h 49"/>
                <a:gd name="T24" fmla="*/ 2147483646 w 52"/>
                <a:gd name="T25" fmla="*/ 0 h 49"/>
                <a:gd name="T26" fmla="*/ 2147483646 w 52"/>
                <a:gd name="T27" fmla="*/ 2147483646 h 49"/>
                <a:gd name="T28" fmla="*/ 2147483646 w 52"/>
                <a:gd name="T29" fmla="*/ 2147483646 h 49"/>
                <a:gd name="T30" fmla="*/ 2147483646 w 52"/>
                <a:gd name="T31" fmla="*/ 2147483646 h 49"/>
                <a:gd name="T32" fmla="*/ 2147483646 w 52"/>
                <a:gd name="T33" fmla="*/ 2147483646 h 49"/>
                <a:gd name="T34" fmla="*/ 2147483646 w 52"/>
                <a:gd name="T35" fmla="*/ 2147483646 h 49"/>
                <a:gd name="T36" fmla="*/ 2147483646 w 52"/>
                <a:gd name="T37" fmla="*/ 2147483646 h 49"/>
                <a:gd name="T38" fmla="*/ 0 w 52"/>
                <a:gd name="T39" fmla="*/ 2147483646 h 49"/>
                <a:gd name="T40" fmla="*/ 0 w 52"/>
                <a:gd name="T41" fmla="*/ 2147483646 h 49"/>
                <a:gd name="T42" fmla="*/ 2147483646 w 52"/>
                <a:gd name="T43" fmla="*/ 2147483646 h 49"/>
                <a:gd name="T44" fmla="*/ 2147483646 w 52"/>
                <a:gd name="T45" fmla="*/ 2147483646 h 49"/>
                <a:gd name="T46" fmla="*/ 2147483646 w 52"/>
                <a:gd name="T47" fmla="*/ 2147483646 h 49"/>
                <a:gd name="T48" fmla="*/ 2147483646 w 52"/>
                <a:gd name="T49" fmla="*/ 2147483646 h 49"/>
                <a:gd name="T50" fmla="*/ 2147483646 w 52"/>
                <a:gd name="T51" fmla="*/ 2147483646 h 49"/>
                <a:gd name="T52" fmla="*/ 2147483646 w 52"/>
                <a:gd name="T53" fmla="*/ 2147483646 h 49"/>
                <a:gd name="T54" fmla="*/ 2147483646 w 52"/>
                <a:gd name="T55" fmla="*/ 2147483646 h 49"/>
                <a:gd name="T56" fmla="*/ 2147483646 w 52"/>
                <a:gd name="T57" fmla="*/ 2147483646 h 49"/>
                <a:gd name="T58" fmla="*/ 2147483646 w 52"/>
                <a:gd name="T59" fmla="*/ 2147483646 h 49"/>
                <a:gd name="T60" fmla="*/ 2147483646 w 52"/>
                <a:gd name="T61" fmla="*/ 2147483646 h 49"/>
                <a:gd name="T62" fmla="*/ 2147483646 w 52"/>
                <a:gd name="T63" fmla="*/ 2147483646 h 49"/>
                <a:gd name="T64" fmla="*/ 2147483646 w 52"/>
                <a:gd name="T65" fmla="*/ 2147483646 h 49"/>
                <a:gd name="T66" fmla="*/ 2147483646 w 52"/>
                <a:gd name="T67" fmla="*/ 2147483646 h 49"/>
                <a:gd name="T68" fmla="*/ 2147483646 w 52"/>
                <a:gd name="T69" fmla="*/ 2147483646 h 49"/>
                <a:gd name="T70" fmla="*/ 2147483646 w 52"/>
                <a:gd name="T71" fmla="*/ 2147483646 h 49"/>
                <a:gd name="T72" fmla="*/ 2147483646 w 52"/>
                <a:gd name="T73" fmla="*/ 2147483646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2" h="49">
                  <a:moveTo>
                    <a:pt x="24" y="44"/>
                  </a:moveTo>
                  <a:cubicBezTo>
                    <a:pt x="27" y="40"/>
                    <a:pt x="27" y="40"/>
                    <a:pt x="27" y="4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43"/>
                    <a:pt x="10" y="42"/>
                    <a:pt x="10" y="42"/>
                  </a:cubicBezTo>
                  <a:cubicBezTo>
                    <a:pt x="11" y="42"/>
                    <a:pt x="11" y="44"/>
                    <a:pt x="11" y="44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3" y="47"/>
                    <a:pt x="23" y="47"/>
                    <a:pt x="23" y="47"/>
                  </a:cubicBezTo>
                  <a:lnTo>
                    <a:pt x="24" y="4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5526088" y="4370388"/>
              <a:ext cx="234950" cy="317500"/>
            </a:xfrm>
            <a:custGeom>
              <a:avLst/>
              <a:gdLst>
                <a:gd name="T0" fmla="*/ 2147483646 w 180"/>
                <a:gd name="T1" fmla="*/ 2147483646 h 246"/>
                <a:gd name="T2" fmla="*/ 2147483646 w 180"/>
                <a:gd name="T3" fmla="*/ 2147483646 h 246"/>
                <a:gd name="T4" fmla="*/ 2147483646 w 180"/>
                <a:gd name="T5" fmla="*/ 2147483646 h 246"/>
                <a:gd name="T6" fmla="*/ 2147483646 w 180"/>
                <a:gd name="T7" fmla="*/ 2147483646 h 246"/>
                <a:gd name="T8" fmla="*/ 2147483646 w 180"/>
                <a:gd name="T9" fmla="*/ 2147483646 h 246"/>
                <a:gd name="T10" fmla="*/ 2147483646 w 180"/>
                <a:gd name="T11" fmla="*/ 2147483646 h 246"/>
                <a:gd name="T12" fmla="*/ 2147483646 w 180"/>
                <a:gd name="T13" fmla="*/ 2147483646 h 246"/>
                <a:gd name="T14" fmla="*/ 2147483646 w 180"/>
                <a:gd name="T15" fmla="*/ 2147483646 h 246"/>
                <a:gd name="T16" fmla="*/ 2147483646 w 180"/>
                <a:gd name="T17" fmla="*/ 2147483646 h 246"/>
                <a:gd name="T18" fmla="*/ 2147483646 w 180"/>
                <a:gd name="T19" fmla="*/ 2147483646 h 246"/>
                <a:gd name="T20" fmla="*/ 2147483646 w 180"/>
                <a:gd name="T21" fmla="*/ 2147483646 h 246"/>
                <a:gd name="T22" fmla="*/ 2147483646 w 180"/>
                <a:gd name="T23" fmla="*/ 2147483646 h 246"/>
                <a:gd name="T24" fmla="*/ 2147483646 w 180"/>
                <a:gd name="T25" fmla="*/ 2147483646 h 246"/>
                <a:gd name="T26" fmla="*/ 0 w 180"/>
                <a:gd name="T27" fmla="*/ 2147483646 h 246"/>
                <a:gd name="T28" fmla="*/ 0 w 180"/>
                <a:gd name="T29" fmla="*/ 2147483646 h 246"/>
                <a:gd name="T30" fmla="*/ 2147483646 w 180"/>
                <a:gd name="T31" fmla="*/ 2147483646 h 246"/>
                <a:gd name="T32" fmla="*/ 2147483646 w 180"/>
                <a:gd name="T33" fmla="*/ 2147483646 h 246"/>
                <a:gd name="T34" fmla="*/ 2147483646 w 180"/>
                <a:gd name="T35" fmla="*/ 2147483646 h 246"/>
                <a:gd name="T36" fmla="*/ 2147483646 w 180"/>
                <a:gd name="T37" fmla="*/ 2147483646 h 246"/>
                <a:gd name="T38" fmla="*/ 2147483646 w 180"/>
                <a:gd name="T39" fmla="*/ 2147483646 h 246"/>
                <a:gd name="T40" fmla="*/ 2147483646 w 180"/>
                <a:gd name="T41" fmla="*/ 0 h 246"/>
                <a:gd name="T42" fmla="*/ 2147483646 w 180"/>
                <a:gd name="T43" fmla="*/ 2147483646 h 24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246">
                  <a:moveTo>
                    <a:pt x="72" y="18"/>
                  </a:moveTo>
                  <a:lnTo>
                    <a:pt x="48" y="12"/>
                  </a:lnTo>
                  <a:lnTo>
                    <a:pt x="48" y="6"/>
                  </a:lnTo>
                  <a:lnTo>
                    <a:pt x="30" y="18"/>
                  </a:lnTo>
                  <a:lnTo>
                    <a:pt x="42" y="36"/>
                  </a:lnTo>
                  <a:lnTo>
                    <a:pt x="84" y="60"/>
                  </a:lnTo>
                  <a:lnTo>
                    <a:pt x="126" y="66"/>
                  </a:lnTo>
                  <a:lnTo>
                    <a:pt x="78" y="120"/>
                  </a:lnTo>
                  <a:lnTo>
                    <a:pt x="36" y="132"/>
                  </a:lnTo>
                  <a:lnTo>
                    <a:pt x="18" y="144"/>
                  </a:lnTo>
                  <a:lnTo>
                    <a:pt x="24" y="150"/>
                  </a:lnTo>
                  <a:lnTo>
                    <a:pt x="18" y="144"/>
                  </a:lnTo>
                  <a:lnTo>
                    <a:pt x="18" y="150"/>
                  </a:lnTo>
                  <a:lnTo>
                    <a:pt x="0" y="168"/>
                  </a:lnTo>
                  <a:lnTo>
                    <a:pt x="0" y="228"/>
                  </a:lnTo>
                  <a:lnTo>
                    <a:pt x="12" y="246"/>
                  </a:lnTo>
                  <a:lnTo>
                    <a:pt x="42" y="204"/>
                  </a:lnTo>
                  <a:lnTo>
                    <a:pt x="90" y="180"/>
                  </a:lnTo>
                  <a:lnTo>
                    <a:pt x="132" y="132"/>
                  </a:lnTo>
                  <a:lnTo>
                    <a:pt x="168" y="48"/>
                  </a:lnTo>
                  <a:lnTo>
                    <a:pt x="180" y="0"/>
                  </a:lnTo>
                  <a:lnTo>
                    <a:pt x="7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4849813" y="4346575"/>
              <a:ext cx="31750" cy="123825"/>
            </a:xfrm>
            <a:custGeom>
              <a:avLst/>
              <a:gdLst>
                <a:gd name="T0" fmla="*/ 2147483646 w 24"/>
                <a:gd name="T1" fmla="*/ 0 h 96"/>
                <a:gd name="T2" fmla="*/ 2147483646 w 24"/>
                <a:gd name="T3" fmla="*/ 0 h 96"/>
                <a:gd name="T4" fmla="*/ 2147483646 w 24"/>
                <a:gd name="T5" fmla="*/ 2147483646 h 96"/>
                <a:gd name="T6" fmla="*/ 0 w 24"/>
                <a:gd name="T7" fmla="*/ 2147483646 h 96"/>
                <a:gd name="T8" fmla="*/ 0 w 24"/>
                <a:gd name="T9" fmla="*/ 2147483646 h 96"/>
                <a:gd name="T10" fmla="*/ 2147483646 w 24"/>
                <a:gd name="T11" fmla="*/ 2147483646 h 96"/>
                <a:gd name="T12" fmla="*/ 2147483646 w 24"/>
                <a:gd name="T13" fmla="*/ 2147483646 h 96"/>
                <a:gd name="T14" fmla="*/ 2147483646 w 24"/>
                <a:gd name="T15" fmla="*/ 0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4849813" y="4346575"/>
              <a:ext cx="31750" cy="123825"/>
            </a:xfrm>
            <a:custGeom>
              <a:avLst/>
              <a:gdLst>
                <a:gd name="T0" fmla="*/ 2147483646 w 24"/>
                <a:gd name="T1" fmla="*/ 0 h 96"/>
                <a:gd name="T2" fmla="*/ 2147483646 w 24"/>
                <a:gd name="T3" fmla="*/ 0 h 96"/>
                <a:gd name="T4" fmla="*/ 2147483646 w 24"/>
                <a:gd name="T5" fmla="*/ 2147483646 h 96"/>
                <a:gd name="T6" fmla="*/ 0 w 24"/>
                <a:gd name="T7" fmla="*/ 2147483646 h 96"/>
                <a:gd name="T8" fmla="*/ 0 w 24"/>
                <a:gd name="T9" fmla="*/ 2147483646 h 96"/>
                <a:gd name="T10" fmla="*/ 2147483646 w 24"/>
                <a:gd name="T11" fmla="*/ 2147483646 h 96"/>
                <a:gd name="T12" fmla="*/ 2147483646 w 24"/>
                <a:gd name="T13" fmla="*/ 2147483646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" h="96">
                  <a:moveTo>
                    <a:pt x="12" y="0"/>
                  </a:moveTo>
                  <a:lnTo>
                    <a:pt x="12" y="0"/>
                  </a:lnTo>
                  <a:lnTo>
                    <a:pt x="24" y="42"/>
                  </a:lnTo>
                  <a:lnTo>
                    <a:pt x="0" y="48"/>
                  </a:lnTo>
                  <a:lnTo>
                    <a:pt x="0" y="66"/>
                  </a:lnTo>
                  <a:lnTo>
                    <a:pt x="18" y="96"/>
                  </a:lnTo>
                  <a:lnTo>
                    <a:pt x="24" y="96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4833938" y="4065588"/>
              <a:ext cx="258762" cy="404812"/>
            </a:xfrm>
            <a:custGeom>
              <a:avLst/>
              <a:gdLst>
                <a:gd name="T0" fmla="*/ 2147483646 w 198"/>
                <a:gd name="T1" fmla="*/ 2147483646 h 313"/>
                <a:gd name="T2" fmla="*/ 2147483646 w 198"/>
                <a:gd name="T3" fmla="*/ 2147483646 h 313"/>
                <a:gd name="T4" fmla="*/ 2147483646 w 198"/>
                <a:gd name="T5" fmla="*/ 2147483646 h 313"/>
                <a:gd name="T6" fmla="*/ 2147483646 w 198"/>
                <a:gd name="T7" fmla="*/ 2147483646 h 313"/>
                <a:gd name="T8" fmla="*/ 2147483646 w 198"/>
                <a:gd name="T9" fmla="*/ 2147483646 h 313"/>
                <a:gd name="T10" fmla="*/ 2147483646 w 198"/>
                <a:gd name="T11" fmla="*/ 2147483646 h 313"/>
                <a:gd name="T12" fmla="*/ 2147483646 w 198"/>
                <a:gd name="T13" fmla="*/ 2147483646 h 313"/>
                <a:gd name="T14" fmla="*/ 2147483646 w 198"/>
                <a:gd name="T15" fmla="*/ 2147483646 h 313"/>
                <a:gd name="T16" fmla="*/ 2147483646 w 198"/>
                <a:gd name="T17" fmla="*/ 2147483646 h 313"/>
                <a:gd name="T18" fmla="*/ 2147483646 w 198"/>
                <a:gd name="T19" fmla="*/ 2147483646 h 313"/>
                <a:gd name="T20" fmla="*/ 2147483646 w 198"/>
                <a:gd name="T21" fmla="*/ 2147483646 h 313"/>
                <a:gd name="T22" fmla="*/ 2147483646 w 198"/>
                <a:gd name="T23" fmla="*/ 2147483646 h 313"/>
                <a:gd name="T24" fmla="*/ 2147483646 w 198"/>
                <a:gd name="T25" fmla="*/ 0 h 313"/>
                <a:gd name="T26" fmla="*/ 2147483646 w 198"/>
                <a:gd name="T27" fmla="*/ 2147483646 h 313"/>
                <a:gd name="T28" fmla="*/ 2147483646 w 198"/>
                <a:gd name="T29" fmla="*/ 2147483646 h 313"/>
                <a:gd name="T30" fmla="*/ 2147483646 w 198"/>
                <a:gd name="T31" fmla="*/ 2147483646 h 313"/>
                <a:gd name="T32" fmla="*/ 2147483646 w 198"/>
                <a:gd name="T33" fmla="*/ 2147483646 h 313"/>
                <a:gd name="T34" fmla="*/ 2147483646 w 198"/>
                <a:gd name="T35" fmla="*/ 2147483646 h 313"/>
                <a:gd name="T36" fmla="*/ 2147483646 w 198"/>
                <a:gd name="T37" fmla="*/ 2147483646 h 313"/>
                <a:gd name="T38" fmla="*/ 2147483646 w 198"/>
                <a:gd name="T39" fmla="*/ 2147483646 h 313"/>
                <a:gd name="T40" fmla="*/ 2147483646 w 198"/>
                <a:gd name="T41" fmla="*/ 2147483646 h 313"/>
                <a:gd name="T42" fmla="*/ 0 w 198"/>
                <a:gd name="T43" fmla="*/ 2147483646 h 313"/>
                <a:gd name="T44" fmla="*/ 2147483646 w 198"/>
                <a:gd name="T45" fmla="*/ 2147483646 h 313"/>
                <a:gd name="T46" fmla="*/ 2147483646 w 198"/>
                <a:gd name="T47" fmla="*/ 2147483646 h 313"/>
                <a:gd name="T48" fmla="*/ 2147483646 w 198"/>
                <a:gd name="T49" fmla="*/ 2147483646 h 313"/>
                <a:gd name="T50" fmla="*/ 2147483646 w 198"/>
                <a:gd name="T51" fmla="*/ 2147483646 h 31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  <a:lnTo>
                    <a:pt x="36" y="31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4833938" y="4065588"/>
              <a:ext cx="258762" cy="404812"/>
            </a:xfrm>
            <a:custGeom>
              <a:avLst/>
              <a:gdLst>
                <a:gd name="T0" fmla="*/ 2147483646 w 198"/>
                <a:gd name="T1" fmla="*/ 2147483646 h 313"/>
                <a:gd name="T2" fmla="*/ 2147483646 w 198"/>
                <a:gd name="T3" fmla="*/ 2147483646 h 313"/>
                <a:gd name="T4" fmla="*/ 2147483646 w 198"/>
                <a:gd name="T5" fmla="*/ 2147483646 h 313"/>
                <a:gd name="T6" fmla="*/ 2147483646 w 198"/>
                <a:gd name="T7" fmla="*/ 2147483646 h 313"/>
                <a:gd name="T8" fmla="*/ 2147483646 w 198"/>
                <a:gd name="T9" fmla="*/ 2147483646 h 313"/>
                <a:gd name="T10" fmla="*/ 2147483646 w 198"/>
                <a:gd name="T11" fmla="*/ 2147483646 h 313"/>
                <a:gd name="T12" fmla="*/ 2147483646 w 198"/>
                <a:gd name="T13" fmla="*/ 2147483646 h 313"/>
                <a:gd name="T14" fmla="*/ 2147483646 w 198"/>
                <a:gd name="T15" fmla="*/ 2147483646 h 313"/>
                <a:gd name="T16" fmla="*/ 2147483646 w 198"/>
                <a:gd name="T17" fmla="*/ 2147483646 h 313"/>
                <a:gd name="T18" fmla="*/ 2147483646 w 198"/>
                <a:gd name="T19" fmla="*/ 2147483646 h 313"/>
                <a:gd name="T20" fmla="*/ 2147483646 w 198"/>
                <a:gd name="T21" fmla="*/ 2147483646 h 313"/>
                <a:gd name="T22" fmla="*/ 2147483646 w 198"/>
                <a:gd name="T23" fmla="*/ 2147483646 h 313"/>
                <a:gd name="T24" fmla="*/ 2147483646 w 198"/>
                <a:gd name="T25" fmla="*/ 0 h 313"/>
                <a:gd name="T26" fmla="*/ 2147483646 w 198"/>
                <a:gd name="T27" fmla="*/ 2147483646 h 313"/>
                <a:gd name="T28" fmla="*/ 2147483646 w 198"/>
                <a:gd name="T29" fmla="*/ 2147483646 h 313"/>
                <a:gd name="T30" fmla="*/ 2147483646 w 198"/>
                <a:gd name="T31" fmla="*/ 2147483646 h 313"/>
                <a:gd name="T32" fmla="*/ 2147483646 w 198"/>
                <a:gd name="T33" fmla="*/ 2147483646 h 313"/>
                <a:gd name="T34" fmla="*/ 2147483646 w 198"/>
                <a:gd name="T35" fmla="*/ 2147483646 h 313"/>
                <a:gd name="T36" fmla="*/ 2147483646 w 198"/>
                <a:gd name="T37" fmla="*/ 2147483646 h 313"/>
                <a:gd name="T38" fmla="*/ 2147483646 w 198"/>
                <a:gd name="T39" fmla="*/ 2147483646 h 313"/>
                <a:gd name="T40" fmla="*/ 2147483646 w 198"/>
                <a:gd name="T41" fmla="*/ 2147483646 h 313"/>
                <a:gd name="T42" fmla="*/ 0 w 198"/>
                <a:gd name="T43" fmla="*/ 2147483646 h 313"/>
                <a:gd name="T44" fmla="*/ 2147483646 w 198"/>
                <a:gd name="T45" fmla="*/ 2147483646 h 313"/>
                <a:gd name="T46" fmla="*/ 2147483646 w 198"/>
                <a:gd name="T47" fmla="*/ 2147483646 h 313"/>
                <a:gd name="T48" fmla="*/ 2147483646 w 198"/>
                <a:gd name="T49" fmla="*/ 2147483646 h 31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8" h="313">
                  <a:moveTo>
                    <a:pt x="36" y="313"/>
                  </a:moveTo>
                  <a:lnTo>
                    <a:pt x="60" y="307"/>
                  </a:lnTo>
                  <a:lnTo>
                    <a:pt x="96" y="295"/>
                  </a:lnTo>
                  <a:lnTo>
                    <a:pt x="102" y="283"/>
                  </a:lnTo>
                  <a:lnTo>
                    <a:pt x="132" y="277"/>
                  </a:lnTo>
                  <a:lnTo>
                    <a:pt x="180" y="247"/>
                  </a:lnTo>
                  <a:lnTo>
                    <a:pt x="162" y="211"/>
                  </a:lnTo>
                  <a:lnTo>
                    <a:pt x="168" y="193"/>
                  </a:lnTo>
                  <a:lnTo>
                    <a:pt x="174" y="162"/>
                  </a:lnTo>
                  <a:lnTo>
                    <a:pt x="192" y="150"/>
                  </a:lnTo>
                  <a:lnTo>
                    <a:pt x="198" y="78"/>
                  </a:lnTo>
                  <a:lnTo>
                    <a:pt x="54" y="0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36" y="48"/>
                  </a:lnTo>
                  <a:lnTo>
                    <a:pt x="48" y="60"/>
                  </a:lnTo>
                  <a:lnTo>
                    <a:pt x="36" y="132"/>
                  </a:lnTo>
                  <a:lnTo>
                    <a:pt x="6" y="168"/>
                  </a:lnTo>
                  <a:lnTo>
                    <a:pt x="12" y="168"/>
                  </a:lnTo>
                  <a:lnTo>
                    <a:pt x="6" y="168"/>
                  </a:lnTo>
                  <a:lnTo>
                    <a:pt x="0" y="175"/>
                  </a:lnTo>
                  <a:lnTo>
                    <a:pt x="12" y="193"/>
                  </a:lnTo>
                  <a:lnTo>
                    <a:pt x="30" y="199"/>
                  </a:lnTo>
                  <a:lnTo>
                    <a:pt x="24" y="217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4913313" y="5211763"/>
              <a:ext cx="398462" cy="354012"/>
            </a:xfrm>
            <a:custGeom>
              <a:avLst/>
              <a:gdLst>
                <a:gd name="T0" fmla="*/ 2147483646 w 51"/>
                <a:gd name="T1" fmla="*/ 2147483646 h 45"/>
                <a:gd name="T2" fmla="*/ 2147483646 w 51"/>
                <a:gd name="T3" fmla="*/ 2147483646 h 45"/>
                <a:gd name="T4" fmla="*/ 2147483646 w 51"/>
                <a:gd name="T5" fmla="*/ 2147483646 h 45"/>
                <a:gd name="T6" fmla="*/ 2147483646 w 51"/>
                <a:gd name="T7" fmla="*/ 2147483646 h 45"/>
                <a:gd name="T8" fmla="*/ 2147483646 w 51"/>
                <a:gd name="T9" fmla="*/ 0 h 45"/>
                <a:gd name="T10" fmla="*/ 2147483646 w 51"/>
                <a:gd name="T11" fmla="*/ 2147483646 h 45"/>
                <a:gd name="T12" fmla="*/ 2147483646 w 51"/>
                <a:gd name="T13" fmla="*/ 2147483646 h 45"/>
                <a:gd name="T14" fmla="*/ 2147483646 w 51"/>
                <a:gd name="T15" fmla="*/ 2147483646 h 45"/>
                <a:gd name="T16" fmla="*/ 2147483646 w 51"/>
                <a:gd name="T17" fmla="*/ 2147483646 h 45"/>
                <a:gd name="T18" fmla="*/ 2147483646 w 51"/>
                <a:gd name="T19" fmla="*/ 2147483646 h 45"/>
                <a:gd name="T20" fmla="*/ 2147483646 w 51"/>
                <a:gd name="T21" fmla="*/ 2147483646 h 45"/>
                <a:gd name="T22" fmla="*/ 2147483646 w 51"/>
                <a:gd name="T23" fmla="*/ 2147483646 h 45"/>
                <a:gd name="T24" fmla="*/ 2147483646 w 51"/>
                <a:gd name="T25" fmla="*/ 2147483646 h 45"/>
                <a:gd name="T26" fmla="*/ 2147483646 w 51"/>
                <a:gd name="T27" fmla="*/ 2147483646 h 45"/>
                <a:gd name="T28" fmla="*/ 2147483646 w 51"/>
                <a:gd name="T29" fmla="*/ 2147483646 h 45"/>
                <a:gd name="T30" fmla="*/ 2147483646 w 51"/>
                <a:gd name="T31" fmla="*/ 2147483646 h 45"/>
                <a:gd name="T32" fmla="*/ 2147483646 w 51"/>
                <a:gd name="T33" fmla="*/ 2147483646 h 45"/>
                <a:gd name="T34" fmla="*/ 0 w 51"/>
                <a:gd name="T35" fmla="*/ 2147483646 h 45"/>
                <a:gd name="T36" fmla="*/ 2147483646 w 51"/>
                <a:gd name="T37" fmla="*/ 2147483646 h 45"/>
                <a:gd name="T38" fmla="*/ 2147483646 w 51"/>
                <a:gd name="T39" fmla="*/ 2147483646 h 45"/>
                <a:gd name="T40" fmla="*/ 2147483646 w 51"/>
                <a:gd name="T41" fmla="*/ 2147483646 h 45"/>
                <a:gd name="T42" fmla="*/ 2147483646 w 51"/>
                <a:gd name="T43" fmla="*/ 2147483646 h 45"/>
                <a:gd name="T44" fmla="*/ 2147483646 w 51"/>
                <a:gd name="T45" fmla="*/ 2147483646 h 45"/>
                <a:gd name="T46" fmla="*/ 2147483646 w 51"/>
                <a:gd name="T47" fmla="*/ 2147483646 h 45"/>
                <a:gd name="T48" fmla="*/ 2147483646 w 51"/>
                <a:gd name="T49" fmla="*/ 2147483646 h 45"/>
                <a:gd name="T50" fmla="*/ 2147483646 w 51"/>
                <a:gd name="T51" fmla="*/ 2147483646 h 45"/>
                <a:gd name="T52" fmla="*/ 2147483646 w 51"/>
                <a:gd name="T53" fmla="*/ 2147483646 h 45"/>
                <a:gd name="T54" fmla="*/ 2147483646 w 51"/>
                <a:gd name="T55" fmla="*/ 2147483646 h 45"/>
                <a:gd name="T56" fmla="*/ 2147483646 w 51"/>
                <a:gd name="T57" fmla="*/ 2147483646 h 45"/>
                <a:gd name="T58" fmla="*/ 2147483646 w 51"/>
                <a:gd name="T59" fmla="*/ 2147483646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1" h="45">
                  <a:moveTo>
                    <a:pt x="48" y="1"/>
                  </a:moveTo>
                  <a:cubicBezTo>
                    <a:pt x="47" y="1"/>
                    <a:pt x="47" y="1"/>
                    <a:pt x="47" y="1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9" y="45"/>
                    <a:pt x="9" y="45"/>
                    <a:pt x="9" y="45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1"/>
                    <a:pt x="32" y="41"/>
                    <a:pt x="32" y="41"/>
                  </a:cubicBezTo>
                  <a:cubicBezTo>
                    <a:pt x="47" y="25"/>
                    <a:pt x="47" y="25"/>
                    <a:pt x="47" y="25"/>
                  </a:cubicBezTo>
                  <a:cubicBezTo>
                    <a:pt x="47" y="25"/>
                    <a:pt x="50" y="19"/>
                    <a:pt x="51" y="16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49" y="16"/>
                    <a:pt x="49" y="16"/>
                    <a:pt x="49" y="16"/>
                  </a:cubicBezTo>
                  <a:lnTo>
                    <a:pt x="48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4999038" y="5095875"/>
              <a:ext cx="236537" cy="234950"/>
            </a:xfrm>
            <a:custGeom>
              <a:avLst/>
              <a:gdLst>
                <a:gd name="T0" fmla="*/ 2147483646 w 180"/>
                <a:gd name="T1" fmla="*/ 2147483646 h 180"/>
                <a:gd name="T2" fmla="*/ 2147483646 w 180"/>
                <a:gd name="T3" fmla="*/ 2147483646 h 180"/>
                <a:gd name="T4" fmla="*/ 2147483646 w 180"/>
                <a:gd name="T5" fmla="*/ 2147483646 h 180"/>
                <a:gd name="T6" fmla="*/ 2147483646 w 180"/>
                <a:gd name="T7" fmla="*/ 2147483646 h 180"/>
                <a:gd name="T8" fmla="*/ 2147483646 w 180"/>
                <a:gd name="T9" fmla="*/ 2147483646 h 180"/>
                <a:gd name="T10" fmla="*/ 2147483646 w 180"/>
                <a:gd name="T11" fmla="*/ 2147483646 h 180"/>
                <a:gd name="T12" fmla="*/ 2147483646 w 180"/>
                <a:gd name="T13" fmla="*/ 2147483646 h 180"/>
                <a:gd name="T14" fmla="*/ 2147483646 w 180"/>
                <a:gd name="T15" fmla="*/ 0 h 180"/>
                <a:gd name="T16" fmla="*/ 2147483646 w 180"/>
                <a:gd name="T17" fmla="*/ 2147483646 h 180"/>
                <a:gd name="T18" fmla="*/ 2147483646 w 180"/>
                <a:gd name="T19" fmla="*/ 2147483646 h 180"/>
                <a:gd name="T20" fmla="*/ 2147483646 w 180"/>
                <a:gd name="T21" fmla="*/ 2147483646 h 180"/>
                <a:gd name="T22" fmla="*/ 0 w 180"/>
                <a:gd name="T23" fmla="*/ 2147483646 h 180"/>
                <a:gd name="T24" fmla="*/ 0 w 180"/>
                <a:gd name="T25" fmla="*/ 2147483646 h 180"/>
                <a:gd name="T26" fmla="*/ 2147483646 w 180"/>
                <a:gd name="T27" fmla="*/ 2147483646 h 180"/>
                <a:gd name="T28" fmla="*/ 2147483646 w 180"/>
                <a:gd name="T29" fmla="*/ 2147483646 h 180"/>
                <a:gd name="T30" fmla="*/ 2147483646 w 180"/>
                <a:gd name="T31" fmla="*/ 2147483646 h 180"/>
                <a:gd name="T32" fmla="*/ 2147483646 w 180"/>
                <a:gd name="T33" fmla="*/ 2147483646 h 180"/>
                <a:gd name="T34" fmla="*/ 2147483646 w 180"/>
                <a:gd name="T35" fmla="*/ 2147483646 h 180"/>
                <a:gd name="T36" fmla="*/ 2147483646 w 180"/>
                <a:gd name="T37" fmla="*/ 2147483646 h 180"/>
                <a:gd name="T38" fmla="*/ 2147483646 w 180"/>
                <a:gd name="T39" fmla="*/ 2147483646 h 180"/>
                <a:gd name="T40" fmla="*/ 2147483646 w 180"/>
                <a:gd name="T41" fmla="*/ 2147483646 h 180"/>
                <a:gd name="T42" fmla="*/ 2147483646 w 180"/>
                <a:gd name="T43" fmla="*/ 2147483646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80" h="180">
                  <a:moveTo>
                    <a:pt x="144" y="54"/>
                  </a:moveTo>
                  <a:lnTo>
                    <a:pt x="132" y="54"/>
                  </a:lnTo>
                  <a:lnTo>
                    <a:pt x="114" y="30"/>
                  </a:lnTo>
                  <a:lnTo>
                    <a:pt x="102" y="6"/>
                  </a:lnTo>
                  <a:lnTo>
                    <a:pt x="96" y="6"/>
                  </a:lnTo>
                  <a:lnTo>
                    <a:pt x="84" y="12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6"/>
                  </a:lnTo>
                  <a:lnTo>
                    <a:pt x="18" y="18"/>
                  </a:lnTo>
                  <a:lnTo>
                    <a:pt x="12" y="84"/>
                  </a:lnTo>
                  <a:lnTo>
                    <a:pt x="0" y="90"/>
                  </a:lnTo>
                  <a:lnTo>
                    <a:pt x="0" y="144"/>
                  </a:lnTo>
                  <a:lnTo>
                    <a:pt x="12" y="168"/>
                  </a:lnTo>
                  <a:lnTo>
                    <a:pt x="18" y="180"/>
                  </a:lnTo>
                  <a:lnTo>
                    <a:pt x="36" y="180"/>
                  </a:lnTo>
                  <a:lnTo>
                    <a:pt x="66" y="162"/>
                  </a:lnTo>
                  <a:lnTo>
                    <a:pt x="90" y="162"/>
                  </a:lnTo>
                  <a:lnTo>
                    <a:pt x="138" y="120"/>
                  </a:lnTo>
                  <a:lnTo>
                    <a:pt x="180" y="90"/>
                  </a:lnTo>
                  <a:lnTo>
                    <a:pt x="150" y="78"/>
                  </a:lnTo>
                  <a:lnTo>
                    <a:pt x="144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5241925" y="4914900"/>
              <a:ext cx="268288" cy="422275"/>
            </a:xfrm>
            <a:custGeom>
              <a:avLst/>
              <a:gdLst>
                <a:gd name="T0" fmla="*/ 2147483646 w 34"/>
                <a:gd name="T1" fmla="*/ 2147483646 h 54"/>
                <a:gd name="T2" fmla="*/ 2147483646 w 34"/>
                <a:gd name="T3" fmla="*/ 2147483646 h 54"/>
                <a:gd name="T4" fmla="*/ 2147483646 w 34"/>
                <a:gd name="T5" fmla="*/ 2147483646 h 54"/>
                <a:gd name="T6" fmla="*/ 2147483646 w 34"/>
                <a:gd name="T7" fmla="*/ 2147483646 h 54"/>
                <a:gd name="T8" fmla="*/ 2147483646 w 34"/>
                <a:gd name="T9" fmla="*/ 2147483646 h 54"/>
                <a:gd name="T10" fmla="*/ 2147483646 w 34"/>
                <a:gd name="T11" fmla="*/ 2147483646 h 54"/>
                <a:gd name="T12" fmla="*/ 2147483646 w 34"/>
                <a:gd name="T13" fmla="*/ 2147483646 h 54"/>
                <a:gd name="T14" fmla="*/ 2147483646 w 34"/>
                <a:gd name="T15" fmla="*/ 2147483646 h 54"/>
                <a:gd name="T16" fmla="*/ 2147483646 w 34"/>
                <a:gd name="T17" fmla="*/ 2147483646 h 54"/>
                <a:gd name="T18" fmla="*/ 2147483646 w 34"/>
                <a:gd name="T19" fmla="*/ 2147483646 h 54"/>
                <a:gd name="T20" fmla="*/ 2147483646 w 34"/>
                <a:gd name="T21" fmla="*/ 2147483646 h 54"/>
                <a:gd name="T22" fmla="*/ 2147483646 w 34"/>
                <a:gd name="T23" fmla="*/ 2147483646 h 54"/>
                <a:gd name="T24" fmla="*/ 0 w 34"/>
                <a:gd name="T25" fmla="*/ 2147483646 h 54"/>
                <a:gd name="T26" fmla="*/ 0 w 34"/>
                <a:gd name="T27" fmla="*/ 2147483646 h 54"/>
                <a:gd name="T28" fmla="*/ 2147483646 w 34"/>
                <a:gd name="T29" fmla="*/ 2147483646 h 54"/>
                <a:gd name="T30" fmla="*/ 2147483646 w 34"/>
                <a:gd name="T31" fmla="*/ 2147483646 h 54"/>
                <a:gd name="T32" fmla="*/ 2147483646 w 34"/>
                <a:gd name="T33" fmla="*/ 2147483646 h 54"/>
                <a:gd name="T34" fmla="*/ 2147483646 w 34"/>
                <a:gd name="T35" fmla="*/ 2147483646 h 54"/>
                <a:gd name="T36" fmla="*/ 2147483646 w 34"/>
                <a:gd name="T37" fmla="*/ 2147483646 h 54"/>
                <a:gd name="T38" fmla="*/ 2147483646 w 34"/>
                <a:gd name="T39" fmla="*/ 2147483646 h 54"/>
                <a:gd name="T40" fmla="*/ 2147483646 w 34"/>
                <a:gd name="T41" fmla="*/ 2147483646 h 54"/>
                <a:gd name="T42" fmla="*/ 2147483646 w 34"/>
                <a:gd name="T43" fmla="*/ 2147483646 h 54"/>
                <a:gd name="T44" fmla="*/ 2147483646 w 34"/>
                <a:gd name="T45" fmla="*/ 2147483646 h 54"/>
                <a:gd name="T46" fmla="*/ 2147483646 w 34"/>
                <a:gd name="T47" fmla="*/ 2147483646 h 54"/>
                <a:gd name="T48" fmla="*/ 2147483646 w 34"/>
                <a:gd name="T49" fmla="*/ 2147483646 h 54"/>
                <a:gd name="T50" fmla="*/ 2147483646 w 34"/>
                <a:gd name="T51" fmla="*/ 2147483646 h 54"/>
                <a:gd name="T52" fmla="*/ 2147483646 w 34"/>
                <a:gd name="T53" fmla="*/ 2147483646 h 54"/>
                <a:gd name="T54" fmla="*/ 2147483646 w 34"/>
                <a:gd name="T55" fmla="*/ 2147483646 h 54"/>
                <a:gd name="T56" fmla="*/ 2147483646 w 34"/>
                <a:gd name="T57" fmla="*/ 2147483646 h 54"/>
                <a:gd name="T58" fmla="*/ 2147483646 w 34"/>
                <a:gd name="T59" fmla="*/ 2147483646 h 54"/>
                <a:gd name="T60" fmla="*/ 2147483646 w 34"/>
                <a:gd name="T61" fmla="*/ 2147483646 h 54"/>
                <a:gd name="T62" fmla="*/ 2147483646 w 34"/>
                <a:gd name="T63" fmla="*/ 2147483646 h 54"/>
                <a:gd name="T64" fmla="*/ 2147483646 w 34"/>
                <a:gd name="T65" fmla="*/ 2147483646 h 54"/>
                <a:gd name="T66" fmla="*/ 2147483646 w 34"/>
                <a:gd name="T67" fmla="*/ 2147483646 h 54"/>
                <a:gd name="T68" fmla="*/ 2147483646 w 34"/>
                <a:gd name="T69" fmla="*/ 0 h 54"/>
                <a:gd name="T70" fmla="*/ 2147483646 w 34"/>
                <a:gd name="T71" fmla="*/ 0 h 54"/>
                <a:gd name="T72" fmla="*/ 2147483646 w 34"/>
                <a:gd name="T73" fmla="*/ 2147483646 h 54"/>
                <a:gd name="T74" fmla="*/ 2147483646 w 34"/>
                <a:gd name="T75" fmla="*/ 2147483646 h 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4" h="54">
                  <a:moveTo>
                    <a:pt x="22" y="2"/>
                  </a:moveTo>
                  <a:cubicBezTo>
                    <a:pt x="17" y="3"/>
                    <a:pt x="17" y="3"/>
                    <a:pt x="17" y="3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0" y="51"/>
                    <a:pt x="9" y="51"/>
                    <a:pt x="9" y="51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0" y="1"/>
                    <a:pt x="30" y="1"/>
                    <a:pt x="30" y="1"/>
                  </a:cubicBezTo>
                  <a:lnTo>
                    <a:pt x="22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5241925" y="4673600"/>
              <a:ext cx="260350" cy="265113"/>
            </a:xfrm>
            <a:custGeom>
              <a:avLst/>
              <a:gdLst>
                <a:gd name="T0" fmla="*/ 2147483646 w 33"/>
                <a:gd name="T1" fmla="*/ 2147483646 h 34"/>
                <a:gd name="T2" fmla="*/ 2147483646 w 33"/>
                <a:gd name="T3" fmla="*/ 2147483646 h 34"/>
                <a:gd name="T4" fmla="*/ 2147483646 w 33"/>
                <a:gd name="T5" fmla="*/ 2147483646 h 34"/>
                <a:gd name="T6" fmla="*/ 2147483646 w 33"/>
                <a:gd name="T7" fmla="*/ 2147483646 h 34"/>
                <a:gd name="T8" fmla="*/ 2147483646 w 33"/>
                <a:gd name="T9" fmla="*/ 0 h 34"/>
                <a:gd name="T10" fmla="*/ 2147483646 w 33"/>
                <a:gd name="T11" fmla="*/ 2147483646 h 34"/>
                <a:gd name="T12" fmla="*/ 2147483646 w 33"/>
                <a:gd name="T13" fmla="*/ 2147483646 h 34"/>
                <a:gd name="T14" fmla="*/ 2147483646 w 33"/>
                <a:gd name="T15" fmla="*/ 2147483646 h 34"/>
                <a:gd name="T16" fmla="*/ 2147483646 w 33"/>
                <a:gd name="T17" fmla="*/ 2147483646 h 34"/>
                <a:gd name="T18" fmla="*/ 2147483646 w 33"/>
                <a:gd name="T19" fmla="*/ 2147483646 h 34"/>
                <a:gd name="T20" fmla="*/ 2147483646 w 33"/>
                <a:gd name="T21" fmla="*/ 2147483646 h 34"/>
                <a:gd name="T22" fmla="*/ 0 w 33"/>
                <a:gd name="T23" fmla="*/ 2147483646 h 34"/>
                <a:gd name="T24" fmla="*/ 2147483646 w 33"/>
                <a:gd name="T25" fmla="*/ 2147483646 h 34"/>
                <a:gd name="T26" fmla="*/ 2147483646 w 33"/>
                <a:gd name="T27" fmla="*/ 2147483646 h 34"/>
                <a:gd name="T28" fmla="*/ 2147483646 w 33"/>
                <a:gd name="T29" fmla="*/ 2147483646 h 34"/>
                <a:gd name="T30" fmla="*/ 2147483646 w 33"/>
                <a:gd name="T31" fmla="*/ 2147483646 h 34"/>
                <a:gd name="T32" fmla="*/ 2147483646 w 33"/>
                <a:gd name="T33" fmla="*/ 2147483646 h 34"/>
                <a:gd name="T34" fmla="*/ 2147483646 w 33"/>
                <a:gd name="T35" fmla="*/ 2147483646 h 34"/>
                <a:gd name="T36" fmla="*/ 2147483646 w 33"/>
                <a:gd name="T37" fmla="*/ 2147483646 h 34"/>
                <a:gd name="T38" fmla="*/ 2147483646 w 33"/>
                <a:gd name="T39" fmla="*/ 2147483646 h 34"/>
                <a:gd name="T40" fmla="*/ 2147483646 w 33"/>
                <a:gd name="T41" fmla="*/ 2147483646 h 34"/>
                <a:gd name="T42" fmla="*/ 2147483646 w 33"/>
                <a:gd name="T43" fmla="*/ 2147483646 h 34"/>
                <a:gd name="T44" fmla="*/ 2147483646 w 33"/>
                <a:gd name="T45" fmla="*/ 2147483646 h 34"/>
                <a:gd name="T46" fmla="*/ 2147483646 w 33"/>
                <a:gd name="T47" fmla="*/ 2147483646 h 34"/>
                <a:gd name="T48" fmla="*/ 2147483646 w 33"/>
                <a:gd name="T49" fmla="*/ 2147483646 h 34"/>
                <a:gd name="T50" fmla="*/ 2147483646 w 33"/>
                <a:gd name="T51" fmla="*/ 2147483646 h 34"/>
                <a:gd name="T52" fmla="*/ 2147483646 w 33"/>
                <a:gd name="T53" fmla="*/ 2147483646 h 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3" h="34">
                  <a:moveTo>
                    <a:pt x="25" y="6"/>
                  </a:move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4"/>
                    <a:pt x="8" y="26"/>
                    <a:pt x="9" y="26"/>
                  </a:cubicBezTo>
                  <a:cubicBezTo>
                    <a:pt x="9" y="26"/>
                    <a:pt x="14" y="27"/>
                    <a:pt x="14" y="2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0" y="19"/>
                    <a:pt x="30" y="19"/>
                    <a:pt x="30" y="19"/>
                  </a:cubicBezTo>
                  <a:cubicBezTo>
                    <a:pt x="30" y="19"/>
                    <a:pt x="28" y="15"/>
                    <a:pt x="28" y="14"/>
                  </a:cubicBezTo>
                  <a:cubicBezTo>
                    <a:pt x="28" y="13"/>
                    <a:pt x="29" y="12"/>
                    <a:pt x="30" y="12"/>
                  </a:cubicBezTo>
                  <a:cubicBezTo>
                    <a:pt x="25" y="9"/>
                    <a:pt x="25" y="9"/>
                    <a:pt x="25" y="9"/>
                  </a:cubicBezTo>
                  <a:lnTo>
                    <a:pt x="25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2" name="Freeform 131"/>
            <p:cNvSpPr>
              <a:spLocks/>
            </p:cNvSpPr>
            <p:nvPr/>
          </p:nvSpPr>
          <p:spPr bwMode="auto">
            <a:xfrm>
              <a:off x="4802188" y="4797425"/>
              <a:ext cx="298450" cy="298450"/>
            </a:xfrm>
            <a:custGeom>
              <a:avLst/>
              <a:gdLst>
                <a:gd name="T0" fmla="*/ 2147483646 w 38"/>
                <a:gd name="T1" fmla="*/ 2147483646 h 38"/>
                <a:gd name="T2" fmla="*/ 2147483646 w 38"/>
                <a:gd name="T3" fmla="*/ 2147483646 h 38"/>
                <a:gd name="T4" fmla="*/ 2147483646 w 38"/>
                <a:gd name="T5" fmla="*/ 2147483646 h 38"/>
                <a:gd name="T6" fmla="*/ 2147483646 w 38"/>
                <a:gd name="T7" fmla="*/ 2147483646 h 38"/>
                <a:gd name="T8" fmla="*/ 2147483646 w 38"/>
                <a:gd name="T9" fmla="*/ 2147483646 h 38"/>
                <a:gd name="T10" fmla="*/ 2147483646 w 38"/>
                <a:gd name="T11" fmla="*/ 2147483646 h 38"/>
                <a:gd name="T12" fmla="*/ 2147483646 w 38"/>
                <a:gd name="T13" fmla="*/ 2147483646 h 38"/>
                <a:gd name="T14" fmla="*/ 2147483646 w 38"/>
                <a:gd name="T15" fmla="*/ 2147483646 h 38"/>
                <a:gd name="T16" fmla="*/ 2147483646 w 38"/>
                <a:gd name="T17" fmla="*/ 2147483646 h 38"/>
                <a:gd name="T18" fmla="*/ 2147483646 w 38"/>
                <a:gd name="T19" fmla="*/ 2147483646 h 38"/>
                <a:gd name="T20" fmla="*/ 2147483646 w 38"/>
                <a:gd name="T21" fmla="*/ 2147483646 h 38"/>
                <a:gd name="T22" fmla="*/ 2147483646 w 38"/>
                <a:gd name="T23" fmla="*/ 2147483646 h 38"/>
                <a:gd name="T24" fmla="*/ 2147483646 w 38"/>
                <a:gd name="T25" fmla="*/ 2147483646 h 38"/>
                <a:gd name="T26" fmla="*/ 2147483646 w 38"/>
                <a:gd name="T27" fmla="*/ 2147483646 h 38"/>
                <a:gd name="T28" fmla="*/ 2147483646 w 38"/>
                <a:gd name="T29" fmla="*/ 2147483646 h 38"/>
                <a:gd name="T30" fmla="*/ 2147483646 w 38"/>
                <a:gd name="T31" fmla="*/ 2147483646 h 38"/>
                <a:gd name="T32" fmla="*/ 2147483646 w 38"/>
                <a:gd name="T33" fmla="*/ 0 h 38"/>
                <a:gd name="T34" fmla="*/ 2147483646 w 38"/>
                <a:gd name="T35" fmla="*/ 0 h 38"/>
                <a:gd name="T36" fmla="*/ 2147483646 w 38"/>
                <a:gd name="T37" fmla="*/ 2147483646 h 38"/>
                <a:gd name="T38" fmla="*/ 2147483646 w 38"/>
                <a:gd name="T39" fmla="*/ 2147483646 h 38"/>
                <a:gd name="T40" fmla="*/ 2147483646 w 38"/>
                <a:gd name="T41" fmla="*/ 2147483646 h 38"/>
                <a:gd name="T42" fmla="*/ 0 w 38"/>
                <a:gd name="T43" fmla="*/ 2147483646 h 38"/>
                <a:gd name="T44" fmla="*/ 0 w 38"/>
                <a:gd name="T45" fmla="*/ 2147483646 h 38"/>
                <a:gd name="T46" fmla="*/ 2147483646 w 38"/>
                <a:gd name="T47" fmla="*/ 2147483646 h 38"/>
                <a:gd name="T48" fmla="*/ 2147483646 w 38"/>
                <a:gd name="T49" fmla="*/ 2147483646 h 3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" h="38">
                  <a:moveTo>
                    <a:pt x="4" y="37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2" y="33"/>
                    <a:pt x="32" y="33"/>
                    <a:pt x="32" y="33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7" y="17"/>
                    <a:pt x="37" y="17"/>
                    <a:pt x="37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4"/>
                    <a:pt x="25" y="4"/>
                    <a:pt x="24" y="4"/>
                  </a:cubicBezTo>
                  <a:cubicBezTo>
                    <a:pt x="24" y="4"/>
                    <a:pt x="22" y="6"/>
                    <a:pt x="21" y="6"/>
                  </a:cubicBezTo>
                  <a:cubicBezTo>
                    <a:pt x="20" y="7"/>
                    <a:pt x="19" y="6"/>
                    <a:pt x="18" y="6"/>
                  </a:cubicBezTo>
                  <a:cubicBezTo>
                    <a:pt x="17" y="6"/>
                    <a:pt x="13" y="0"/>
                    <a:pt x="12" y="0"/>
                  </a:cubicBezTo>
                  <a:cubicBezTo>
                    <a:pt x="11" y="0"/>
                    <a:pt x="4" y="0"/>
                    <a:pt x="4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" y="35"/>
                    <a:pt x="2" y="35"/>
                    <a:pt x="2" y="35"/>
                  </a:cubicBezTo>
                  <a:lnTo>
                    <a:pt x="4" y="3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4802188" y="4516438"/>
              <a:ext cx="463550" cy="460375"/>
            </a:xfrm>
            <a:custGeom>
              <a:avLst/>
              <a:gdLst>
                <a:gd name="T0" fmla="*/ 2147483646 w 59"/>
                <a:gd name="T1" fmla="*/ 2147483646 h 59"/>
                <a:gd name="T2" fmla="*/ 2147483646 w 59"/>
                <a:gd name="T3" fmla="*/ 2147483646 h 59"/>
                <a:gd name="T4" fmla="*/ 2147483646 w 59"/>
                <a:gd name="T5" fmla="*/ 2147483646 h 59"/>
                <a:gd name="T6" fmla="*/ 2147483646 w 59"/>
                <a:gd name="T7" fmla="*/ 2147483646 h 59"/>
                <a:gd name="T8" fmla="*/ 2147483646 w 59"/>
                <a:gd name="T9" fmla="*/ 2147483646 h 59"/>
                <a:gd name="T10" fmla="*/ 2147483646 w 59"/>
                <a:gd name="T11" fmla="*/ 2147483646 h 59"/>
                <a:gd name="T12" fmla="*/ 0 w 59"/>
                <a:gd name="T13" fmla="*/ 2147483646 h 59"/>
                <a:gd name="T14" fmla="*/ 2147483646 w 59"/>
                <a:gd name="T15" fmla="*/ 2147483646 h 59"/>
                <a:gd name="T16" fmla="*/ 2147483646 w 59"/>
                <a:gd name="T17" fmla="*/ 2147483646 h 59"/>
                <a:gd name="T18" fmla="*/ 2147483646 w 59"/>
                <a:gd name="T19" fmla="*/ 2147483646 h 59"/>
                <a:gd name="T20" fmla="*/ 2147483646 w 59"/>
                <a:gd name="T21" fmla="*/ 2147483646 h 59"/>
                <a:gd name="T22" fmla="*/ 2147483646 w 59"/>
                <a:gd name="T23" fmla="*/ 2147483646 h 59"/>
                <a:gd name="T24" fmla="*/ 2147483646 w 59"/>
                <a:gd name="T25" fmla="*/ 2147483646 h 59"/>
                <a:gd name="T26" fmla="*/ 2147483646 w 59"/>
                <a:gd name="T27" fmla="*/ 2147483646 h 59"/>
                <a:gd name="T28" fmla="*/ 2147483646 w 59"/>
                <a:gd name="T29" fmla="*/ 2147483646 h 59"/>
                <a:gd name="T30" fmla="*/ 2147483646 w 59"/>
                <a:gd name="T31" fmla="*/ 2147483646 h 59"/>
                <a:gd name="T32" fmla="*/ 2147483646 w 59"/>
                <a:gd name="T33" fmla="*/ 2147483646 h 59"/>
                <a:gd name="T34" fmla="*/ 2147483646 w 59"/>
                <a:gd name="T35" fmla="*/ 2147483646 h 59"/>
                <a:gd name="T36" fmla="*/ 2147483646 w 59"/>
                <a:gd name="T37" fmla="*/ 2147483646 h 59"/>
                <a:gd name="T38" fmla="*/ 2147483646 w 59"/>
                <a:gd name="T39" fmla="*/ 2147483646 h 59"/>
                <a:gd name="T40" fmla="*/ 2147483646 w 59"/>
                <a:gd name="T41" fmla="*/ 2147483646 h 59"/>
                <a:gd name="T42" fmla="*/ 2147483646 w 59"/>
                <a:gd name="T43" fmla="*/ 2147483646 h 59"/>
                <a:gd name="T44" fmla="*/ 2147483646 w 59"/>
                <a:gd name="T45" fmla="*/ 2147483646 h 59"/>
                <a:gd name="T46" fmla="*/ 2147483646 w 59"/>
                <a:gd name="T47" fmla="*/ 2147483646 h 59"/>
                <a:gd name="T48" fmla="*/ 2147483646 w 59"/>
                <a:gd name="T49" fmla="*/ 2147483646 h 59"/>
                <a:gd name="T50" fmla="*/ 2147483646 w 59"/>
                <a:gd name="T51" fmla="*/ 2147483646 h 59"/>
                <a:gd name="T52" fmla="*/ 2147483646 w 59"/>
                <a:gd name="T53" fmla="*/ 2147483646 h 59"/>
                <a:gd name="T54" fmla="*/ 2147483646 w 59"/>
                <a:gd name="T55" fmla="*/ 2147483646 h 59"/>
                <a:gd name="T56" fmla="*/ 2147483646 w 59"/>
                <a:gd name="T57" fmla="*/ 2147483646 h 59"/>
                <a:gd name="T58" fmla="*/ 2147483646 w 59"/>
                <a:gd name="T59" fmla="*/ 2147483646 h 59"/>
                <a:gd name="T60" fmla="*/ 2147483646 w 59"/>
                <a:gd name="T61" fmla="*/ 2147483646 h 59"/>
                <a:gd name="T62" fmla="*/ 2147483646 w 59"/>
                <a:gd name="T63" fmla="*/ 2147483646 h 59"/>
                <a:gd name="T64" fmla="*/ 2147483646 w 59"/>
                <a:gd name="T65" fmla="*/ 2147483646 h 59"/>
                <a:gd name="T66" fmla="*/ 2147483646 w 59"/>
                <a:gd name="T67" fmla="*/ 2147483646 h 59"/>
                <a:gd name="T68" fmla="*/ 2147483646 w 59"/>
                <a:gd name="T69" fmla="*/ 0 h 59"/>
                <a:gd name="T70" fmla="*/ 2147483646 w 59"/>
                <a:gd name="T71" fmla="*/ 2147483646 h 59"/>
                <a:gd name="T72" fmla="*/ 2147483646 w 59"/>
                <a:gd name="T73" fmla="*/ 2147483646 h 59"/>
                <a:gd name="T74" fmla="*/ 2147483646 w 59"/>
                <a:gd name="T75" fmla="*/ 2147483646 h 59"/>
                <a:gd name="T76" fmla="*/ 2147483646 w 59"/>
                <a:gd name="T77" fmla="*/ 2147483646 h 59"/>
                <a:gd name="T78" fmla="*/ 2147483646 w 59"/>
                <a:gd name="T79" fmla="*/ 2147483646 h 5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" h="59">
                  <a:moveTo>
                    <a:pt x="21" y="6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7" y="32"/>
                    <a:pt x="7" y="32"/>
                    <a:pt x="7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11" y="36"/>
                    <a:pt x="12" y="36"/>
                  </a:cubicBezTo>
                  <a:cubicBezTo>
                    <a:pt x="13" y="36"/>
                    <a:pt x="17" y="42"/>
                    <a:pt x="18" y="42"/>
                  </a:cubicBezTo>
                  <a:cubicBezTo>
                    <a:pt x="19" y="42"/>
                    <a:pt x="20" y="43"/>
                    <a:pt x="21" y="42"/>
                  </a:cubicBezTo>
                  <a:cubicBezTo>
                    <a:pt x="22" y="42"/>
                    <a:pt x="24" y="40"/>
                    <a:pt x="24" y="40"/>
                  </a:cubicBezTo>
                  <a:cubicBezTo>
                    <a:pt x="25" y="40"/>
                    <a:pt x="30" y="40"/>
                    <a:pt x="30" y="40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0"/>
                    <a:pt x="53" y="50"/>
                    <a:pt x="53" y="50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1" y="1"/>
                    <a:pt x="41" y="1"/>
                    <a:pt x="41" y="1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6"/>
                    <a:pt x="21" y="6"/>
                    <a:pt x="21" y="6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5319713" y="4203700"/>
              <a:ext cx="369887" cy="354013"/>
            </a:xfrm>
            <a:custGeom>
              <a:avLst/>
              <a:gdLst>
                <a:gd name="T0" fmla="*/ 2147483646 w 47"/>
                <a:gd name="T1" fmla="*/ 2147483646 h 45"/>
                <a:gd name="T2" fmla="*/ 2147483646 w 47"/>
                <a:gd name="T3" fmla="*/ 2147483646 h 45"/>
                <a:gd name="T4" fmla="*/ 2147483646 w 47"/>
                <a:gd name="T5" fmla="*/ 2147483646 h 45"/>
                <a:gd name="T6" fmla="*/ 2147483646 w 47"/>
                <a:gd name="T7" fmla="*/ 2147483646 h 45"/>
                <a:gd name="T8" fmla="*/ 2147483646 w 47"/>
                <a:gd name="T9" fmla="*/ 2147483646 h 45"/>
                <a:gd name="T10" fmla="*/ 2147483646 w 47"/>
                <a:gd name="T11" fmla="*/ 2147483646 h 45"/>
                <a:gd name="T12" fmla="*/ 2147483646 w 47"/>
                <a:gd name="T13" fmla="*/ 2147483646 h 45"/>
                <a:gd name="T14" fmla="*/ 2147483646 w 47"/>
                <a:gd name="T15" fmla="*/ 2147483646 h 45"/>
                <a:gd name="T16" fmla="*/ 2147483646 w 47"/>
                <a:gd name="T17" fmla="*/ 2147483646 h 45"/>
                <a:gd name="T18" fmla="*/ 2147483646 w 47"/>
                <a:gd name="T19" fmla="*/ 2147483646 h 45"/>
                <a:gd name="T20" fmla="*/ 2147483646 w 47"/>
                <a:gd name="T21" fmla="*/ 2147483646 h 45"/>
                <a:gd name="T22" fmla="*/ 2147483646 w 47"/>
                <a:gd name="T23" fmla="*/ 2147483646 h 45"/>
                <a:gd name="T24" fmla="*/ 2147483646 w 47"/>
                <a:gd name="T25" fmla="*/ 2147483646 h 45"/>
                <a:gd name="T26" fmla="*/ 2147483646 w 47"/>
                <a:gd name="T27" fmla="*/ 2147483646 h 45"/>
                <a:gd name="T28" fmla="*/ 2147483646 w 47"/>
                <a:gd name="T29" fmla="*/ 0 h 45"/>
                <a:gd name="T30" fmla="*/ 2147483646 w 47"/>
                <a:gd name="T31" fmla="*/ 0 h 45"/>
                <a:gd name="T32" fmla="*/ 2147483646 w 47"/>
                <a:gd name="T33" fmla="*/ 2147483646 h 45"/>
                <a:gd name="T34" fmla="*/ 2147483646 w 47"/>
                <a:gd name="T35" fmla="*/ 2147483646 h 45"/>
                <a:gd name="T36" fmla="*/ 2147483646 w 47"/>
                <a:gd name="T37" fmla="*/ 2147483646 h 45"/>
                <a:gd name="T38" fmla="*/ 2147483646 w 47"/>
                <a:gd name="T39" fmla="*/ 2147483646 h 45"/>
                <a:gd name="T40" fmla="*/ 2147483646 w 47"/>
                <a:gd name="T41" fmla="*/ 2147483646 h 45"/>
                <a:gd name="T42" fmla="*/ 2147483646 w 47"/>
                <a:gd name="T43" fmla="*/ 2147483646 h 45"/>
                <a:gd name="T44" fmla="*/ 2147483646 w 47"/>
                <a:gd name="T45" fmla="*/ 2147483646 h 45"/>
                <a:gd name="T46" fmla="*/ 0 w 47"/>
                <a:gd name="T47" fmla="*/ 2147483646 h 45"/>
                <a:gd name="T48" fmla="*/ 2147483646 w 47"/>
                <a:gd name="T49" fmla="*/ 2147483646 h 45"/>
                <a:gd name="T50" fmla="*/ 2147483646 w 47"/>
                <a:gd name="T51" fmla="*/ 2147483646 h 45"/>
                <a:gd name="T52" fmla="*/ 2147483646 w 47"/>
                <a:gd name="T53" fmla="*/ 2147483646 h 45"/>
                <a:gd name="T54" fmla="*/ 2147483646 w 47"/>
                <a:gd name="T55" fmla="*/ 2147483646 h 45"/>
                <a:gd name="T56" fmla="*/ 2147483646 w 47"/>
                <a:gd name="T57" fmla="*/ 2147483646 h 45"/>
                <a:gd name="T58" fmla="*/ 2147483646 w 47"/>
                <a:gd name="T59" fmla="*/ 2147483646 h 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7" h="45">
                  <a:moveTo>
                    <a:pt x="22" y="45"/>
                  </a:moveTo>
                  <a:cubicBezTo>
                    <a:pt x="23" y="45"/>
                    <a:pt x="24" y="44"/>
                    <a:pt x="24" y="44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12" y="43"/>
                    <a:pt x="12" y="43"/>
                    <a:pt x="12" y="43"/>
                  </a:cubicBezTo>
                  <a:cubicBezTo>
                    <a:pt x="12" y="43"/>
                    <a:pt x="21" y="45"/>
                    <a:pt x="22" y="45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5343525" y="4532313"/>
              <a:ext cx="204788" cy="234950"/>
            </a:xfrm>
            <a:custGeom>
              <a:avLst/>
              <a:gdLst>
                <a:gd name="T0" fmla="*/ 2147483646 w 26"/>
                <a:gd name="T1" fmla="*/ 2147483646 h 30"/>
                <a:gd name="T2" fmla="*/ 2147483646 w 26"/>
                <a:gd name="T3" fmla="*/ 2147483646 h 30"/>
                <a:gd name="T4" fmla="*/ 2147483646 w 26"/>
                <a:gd name="T5" fmla="*/ 2147483646 h 30"/>
                <a:gd name="T6" fmla="*/ 2147483646 w 26"/>
                <a:gd name="T7" fmla="*/ 2147483646 h 30"/>
                <a:gd name="T8" fmla="*/ 2147483646 w 26"/>
                <a:gd name="T9" fmla="*/ 2147483646 h 30"/>
                <a:gd name="T10" fmla="*/ 2147483646 w 26"/>
                <a:gd name="T11" fmla="*/ 2147483646 h 30"/>
                <a:gd name="T12" fmla="*/ 2147483646 w 26"/>
                <a:gd name="T13" fmla="*/ 2147483646 h 30"/>
                <a:gd name="T14" fmla="*/ 2147483646 w 26"/>
                <a:gd name="T15" fmla="*/ 0 h 30"/>
                <a:gd name="T16" fmla="*/ 2147483646 w 26"/>
                <a:gd name="T17" fmla="*/ 2147483646 h 30"/>
                <a:gd name="T18" fmla="*/ 2147483646 w 26"/>
                <a:gd name="T19" fmla="*/ 2147483646 h 30"/>
                <a:gd name="T20" fmla="*/ 0 w 26"/>
                <a:gd name="T21" fmla="*/ 2147483646 h 30"/>
                <a:gd name="T22" fmla="*/ 2147483646 w 26"/>
                <a:gd name="T23" fmla="*/ 2147483646 h 30"/>
                <a:gd name="T24" fmla="*/ 2147483646 w 26"/>
                <a:gd name="T25" fmla="*/ 2147483646 h 30"/>
                <a:gd name="T26" fmla="*/ 0 w 26"/>
                <a:gd name="T27" fmla="*/ 2147483646 h 30"/>
                <a:gd name="T28" fmla="*/ 2147483646 w 26"/>
                <a:gd name="T29" fmla="*/ 2147483646 h 30"/>
                <a:gd name="T30" fmla="*/ 2147483646 w 26"/>
                <a:gd name="T31" fmla="*/ 2147483646 h 30"/>
                <a:gd name="T32" fmla="*/ 2147483646 w 26"/>
                <a:gd name="T33" fmla="*/ 2147483646 h 30"/>
                <a:gd name="T34" fmla="*/ 2147483646 w 26"/>
                <a:gd name="T35" fmla="*/ 2147483646 h 30"/>
                <a:gd name="T36" fmla="*/ 2147483646 w 26"/>
                <a:gd name="T37" fmla="*/ 2147483646 h 30"/>
                <a:gd name="T38" fmla="*/ 2147483646 w 26"/>
                <a:gd name="T39" fmla="*/ 2147483646 h 30"/>
                <a:gd name="T40" fmla="*/ 2147483646 w 26"/>
                <a:gd name="T41" fmla="*/ 2147483646 h 30"/>
                <a:gd name="T42" fmla="*/ 2147483646 w 26"/>
                <a:gd name="T43" fmla="*/ 2147483646 h 30"/>
                <a:gd name="T44" fmla="*/ 2147483646 w 26"/>
                <a:gd name="T45" fmla="*/ 2147483646 h 3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" h="30">
                  <a:moveTo>
                    <a:pt x="23" y="7"/>
                  </a:move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3"/>
                    <a:pt x="9" y="1"/>
                    <a:pt x="9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17"/>
                    <a:pt x="23" y="17"/>
                    <a:pt x="23" y="17"/>
                  </a:cubicBezTo>
                  <a:lnTo>
                    <a:pt x="23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5122863" y="5040313"/>
              <a:ext cx="188912" cy="179387"/>
            </a:xfrm>
            <a:custGeom>
              <a:avLst/>
              <a:gdLst>
                <a:gd name="T0" fmla="*/ 2147483646 w 24"/>
                <a:gd name="T1" fmla="*/ 2147483646 h 23"/>
                <a:gd name="T2" fmla="*/ 2147483646 w 24"/>
                <a:gd name="T3" fmla="*/ 2147483646 h 23"/>
                <a:gd name="T4" fmla="*/ 2147483646 w 24"/>
                <a:gd name="T5" fmla="*/ 2147483646 h 23"/>
                <a:gd name="T6" fmla="*/ 0 w 24"/>
                <a:gd name="T7" fmla="*/ 2147483646 h 23"/>
                <a:gd name="T8" fmla="*/ 2147483646 w 24"/>
                <a:gd name="T9" fmla="*/ 2147483646 h 23"/>
                <a:gd name="T10" fmla="*/ 2147483646 w 24"/>
                <a:gd name="T11" fmla="*/ 2147483646 h 23"/>
                <a:gd name="T12" fmla="*/ 2147483646 w 24"/>
                <a:gd name="T13" fmla="*/ 2147483646 h 23"/>
                <a:gd name="T14" fmla="*/ 2147483646 w 24"/>
                <a:gd name="T15" fmla="*/ 2147483646 h 23"/>
                <a:gd name="T16" fmla="*/ 2147483646 w 24"/>
                <a:gd name="T17" fmla="*/ 2147483646 h 23"/>
                <a:gd name="T18" fmla="*/ 2147483646 w 24"/>
                <a:gd name="T19" fmla="*/ 2147483646 h 23"/>
                <a:gd name="T20" fmla="*/ 2147483646 w 24"/>
                <a:gd name="T21" fmla="*/ 2147483646 h 23"/>
                <a:gd name="T22" fmla="*/ 2147483646 w 24"/>
                <a:gd name="T23" fmla="*/ 2147483646 h 23"/>
                <a:gd name="T24" fmla="*/ 2147483646 w 24"/>
                <a:gd name="T25" fmla="*/ 2147483646 h 23"/>
                <a:gd name="T26" fmla="*/ 2147483646 w 24"/>
                <a:gd name="T27" fmla="*/ 2147483646 h 23"/>
                <a:gd name="T28" fmla="*/ 2147483646 w 24"/>
                <a:gd name="T29" fmla="*/ 2147483646 h 23"/>
                <a:gd name="T30" fmla="*/ 2147483646 w 24"/>
                <a:gd name="T31" fmla="*/ 0 h 23"/>
                <a:gd name="T32" fmla="*/ 2147483646 w 24"/>
                <a:gd name="T33" fmla="*/ 2147483646 h 23"/>
                <a:gd name="T34" fmla="*/ 2147483646 w 24"/>
                <a:gd name="T35" fmla="*/ 2147483646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4" h="23">
                  <a:moveTo>
                    <a:pt x="9" y="5"/>
                  </a:moveTo>
                  <a:cubicBezTo>
                    <a:pt x="9" y="5"/>
                    <a:pt x="6" y="8"/>
                    <a:pt x="6" y="8"/>
                  </a:cubicBezTo>
                  <a:cubicBezTo>
                    <a:pt x="5" y="8"/>
                    <a:pt x="2" y="7"/>
                    <a:pt x="2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1"/>
                    <a:pt x="13" y="1"/>
                    <a:pt x="13" y="1"/>
                  </a:cubicBezTo>
                  <a:lnTo>
                    <a:pt x="9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5053013" y="4557713"/>
              <a:ext cx="338137" cy="544512"/>
            </a:xfrm>
            <a:custGeom>
              <a:avLst/>
              <a:gdLst>
                <a:gd name="T0" fmla="*/ 2147483646 w 43"/>
                <a:gd name="T1" fmla="*/ 2147483646 h 70"/>
                <a:gd name="T2" fmla="*/ 2147483646 w 43"/>
                <a:gd name="T3" fmla="*/ 2147483646 h 70"/>
                <a:gd name="T4" fmla="*/ 2147483646 w 43"/>
                <a:gd name="T5" fmla="*/ 2147483646 h 70"/>
                <a:gd name="T6" fmla="*/ 2147483646 w 43"/>
                <a:gd name="T7" fmla="*/ 2147483646 h 70"/>
                <a:gd name="T8" fmla="*/ 2147483646 w 43"/>
                <a:gd name="T9" fmla="*/ 2147483646 h 70"/>
                <a:gd name="T10" fmla="*/ 2147483646 w 43"/>
                <a:gd name="T11" fmla="*/ 2147483646 h 70"/>
                <a:gd name="T12" fmla="*/ 2147483646 w 43"/>
                <a:gd name="T13" fmla="*/ 2147483646 h 70"/>
                <a:gd name="T14" fmla="*/ 2147483646 w 43"/>
                <a:gd name="T15" fmla="*/ 2147483646 h 70"/>
                <a:gd name="T16" fmla="*/ 2147483646 w 43"/>
                <a:gd name="T17" fmla="*/ 2147483646 h 70"/>
                <a:gd name="T18" fmla="*/ 2147483646 w 43"/>
                <a:gd name="T19" fmla="*/ 2147483646 h 70"/>
                <a:gd name="T20" fmla="*/ 2147483646 w 43"/>
                <a:gd name="T21" fmla="*/ 2147483646 h 70"/>
                <a:gd name="T22" fmla="*/ 2147483646 w 43"/>
                <a:gd name="T23" fmla="*/ 2147483646 h 70"/>
                <a:gd name="T24" fmla="*/ 2147483646 w 43"/>
                <a:gd name="T25" fmla="*/ 2147483646 h 70"/>
                <a:gd name="T26" fmla="*/ 2147483646 w 43"/>
                <a:gd name="T27" fmla="*/ 2147483646 h 70"/>
                <a:gd name="T28" fmla="*/ 2147483646 w 43"/>
                <a:gd name="T29" fmla="*/ 2147483646 h 70"/>
                <a:gd name="T30" fmla="*/ 0 w 43"/>
                <a:gd name="T31" fmla="*/ 2147483646 h 70"/>
                <a:gd name="T32" fmla="*/ 0 w 43"/>
                <a:gd name="T33" fmla="*/ 2147483646 h 70"/>
                <a:gd name="T34" fmla="*/ 2147483646 w 43"/>
                <a:gd name="T35" fmla="*/ 2147483646 h 70"/>
                <a:gd name="T36" fmla="*/ 2147483646 w 43"/>
                <a:gd name="T37" fmla="*/ 2147483646 h 70"/>
                <a:gd name="T38" fmla="*/ 2147483646 w 43"/>
                <a:gd name="T39" fmla="*/ 2147483646 h 70"/>
                <a:gd name="T40" fmla="*/ 2147483646 w 43"/>
                <a:gd name="T41" fmla="*/ 2147483646 h 70"/>
                <a:gd name="T42" fmla="*/ 2147483646 w 43"/>
                <a:gd name="T43" fmla="*/ 2147483646 h 70"/>
                <a:gd name="T44" fmla="*/ 2147483646 w 43"/>
                <a:gd name="T45" fmla="*/ 2147483646 h 70"/>
                <a:gd name="T46" fmla="*/ 2147483646 w 43"/>
                <a:gd name="T47" fmla="*/ 2147483646 h 70"/>
                <a:gd name="T48" fmla="*/ 2147483646 w 43"/>
                <a:gd name="T49" fmla="*/ 2147483646 h 70"/>
                <a:gd name="T50" fmla="*/ 2147483646 w 43"/>
                <a:gd name="T51" fmla="*/ 2147483646 h 70"/>
                <a:gd name="T52" fmla="*/ 2147483646 w 43"/>
                <a:gd name="T53" fmla="*/ 2147483646 h 70"/>
                <a:gd name="T54" fmla="*/ 2147483646 w 43"/>
                <a:gd name="T55" fmla="*/ 2147483646 h 70"/>
                <a:gd name="T56" fmla="*/ 2147483646 w 43"/>
                <a:gd name="T57" fmla="*/ 2147483646 h 70"/>
                <a:gd name="T58" fmla="*/ 2147483646 w 43"/>
                <a:gd name="T59" fmla="*/ 2147483646 h 70"/>
                <a:gd name="T60" fmla="*/ 2147483646 w 43"/>
                <a:gd name="T61" fmla="*/ 2147483646 h 70"/>
                <a:gd name="T62" fmla="*/ 2147483646 w 43"/>
                <a:gd name="T63" fmla="*/ 2147483646 h 70"/>
                <a:gd name="T64" fmla="*/ 2147483646 w 43"/>
                <a:gd name="T65" fmla="*/ 2147483646 h 70"/>
                <a:gd name="T66" fmla="*/ 2147483646 w 43"/>
                <a:gd name="T67" fmla="*/ 2147483646 h 70"/>
                <a:gd name="T68" fmla="*/ 2147483646 w 43"/>
                <a:gd name="T69" fmla="*/ 2147483646 h 70"/>
                <a:gd name="T70" fmla="*/ 2147483646 w 43"/>
                <a:gd name="T71" fmla="*/ 2147483646 h 70"/>
                <a:gd name="T72" fmla="*/ 2147483646 w 43"/>
                <a:gd name="T73" fmla="*/ 2147483646 h 70"/>
                <a:gd name="T74" fmla="*/ 2147483646 w 43"/>
                <a:gd name="T75" fmla="*/ 2147483646 h 70"/>
                <a:gd name="T76" fmla="*/ 2147483646 w 43"/>
                <a:gd name="T77" fmla="*/ 2147483646 h 70"/>
                <a:gd name="T78" fmla="*/ 2147483646 w 43"/>
                <a:gd name="T79" fmla="*/ 2147483646 h 70"/>
                <a:gd name="T80" fmla="*/ 2147483646 w 43"/>
                <a:gd name="T81" fmla="*/ 2147483646 h 70"/>
                <a:gd name="T82" fmla="*/ 2147483646 w 43"/>
                <a:gd name="T83" fmla="*/ 2147483646 h 70"/>
                <a:gd name="T84" fmla="*/ 2147483646 w 43"/>
                <a:gd name="T85" fmla="*/ 2147483646 h 70"/>
                <a:gd name="T86" fmla="*/ 2147483646 w 43"/>
                <a:gd name="T87" fmla="*/ 2147483646 h 70"/>
                <a:gd name="T88" fmla="*/ 2147483646 w 43"/>
                <a:gd name="T89" fmla="*/ 2147483646 h 70"/>
                <a:gd name="T90" fmla="*/ 2147483646 w 43"/>
                <a:gd name="T91" fmla="*/ 2147483646 h 70"/>
                <a:gd name="T92" fmla="*/ 2147483646 w 43"/>
                <a:gd name="T93" fmla="*/ 2147483646 h 70"/>
                <a:gd name="T94" fmla="*/ 2147483646 w 43"/>
                <a:gd name="T95" fmla="*/ 2147483646 h 70"/>
                <a:gd name="T96" fmla="*/ 2147483646 w 43"/>
                <a:gd name="T97" fmla="*/ 2147483646 h 70"/>
                <a:gd name="T98" fmla="*/ 2147483646 w 43"/>
                <a:gd name="T99" fmla="*/ 2147483646 h 70"/>
                <a:gd name="T100" fmla="*/ 2147483646 w 43"/>
                <a:gd name="T101" fmla="*/ 2147483646 h 70"/>
                <a:gd name="T102" fmla="*/ 2147483646 w 43"/>
                <a:gd name="T103" fmla="*/ 2147483646 h 70"/>
                <a:gd name="T104" fmla="*/ 2147483646 w 43"/>
                <a:gd name="T105" fmla="*/ 2147483646 h 70"/>
                <a:gd name="T106" fmla="*/ 2147483646 w 43"/>
                <a:gd name="T107" fmla="*/ 2147483646 h 70"/>
                <a:gd name="T108" fmla="*/ 2147483646 w 43"/>
                <a:gd name="T109" fmla="*/ 2147483646 h 70"/>
                <a:gd name="T110" fmla="*/ 2147483646 w 43"/>
                <a:gd name="T111" fmla="*/ 0 h 70"/>
                <a:gd name="T112" fmla="*/ 2147483646 w 43"/>
                <a:gd name="T113" fmla="*/ 0 h 70"/>
                <a:gd name="T114" fmla="*/ 2147483646 w 43"/>
                <a:gd name="T115" fmla="*/ 2147483646 h 70"/>
                <a:gd name="T116" fmla="*/ 2147483646 w 43"/>
                <a:gd name="T117" fmla="*/ 0 h 70"/>
                <a:gd name="T118" fmla="*/ 2147483646 w 43"/>
                <a:gd name="T119" fmla="*/ 2147483646 h 70"/>
                <a:gd name="T120" fmla="*/ 2147483646 w 43"/>
                <a:gd name="T121" fmla="*/ 2147483646 h 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43" h="70">
                  <a:moveTo>
                    <a:pt x="27" y="6"/>
                  </a:moveTo>
                  <a:cubicBezTo>
                    <a:pt x="23" y="13"/>
                    <a:pt x="23" y="13"/>
                    <a:pt x="23" y="13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0" y="48"/>
                    <a:pt x="20" y="48"/>
                    <a:pt x="20" y="48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" y="68"/>
                    <a:pt x="2" y="68"/>
                    <a:pt x="2" y="68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8" y="69"/>
                    <a:pt x="8" y="69"/>
                    <a:pt x="8" y="69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11" y="69"/>
                    <a:pt x="14" y="70"/>
                    <a:pt x="15" y="70"/>
                  </a:cubicBezTo>
                  <a:cubicBezTo>
                    <a:pt x="15" y="70"/>
                    <a:pt x="18" y="67"/>
                    <a:pt x="18" y="67"/>
                  </a:cubicBezTo>
                  <a:cubicBezTo>
                    <a:pt x="22" y="63"/>
                    <a:pt x="22" y="63"/>
                    <a:pt x="22" y="63"/>
                  </a:cubicBezTo>
                  <a:cubicBezTo>
                    <a:pt x="25" y="62"/>
                    <a:pt x="25" y="62"/>
                    <a:pt x="25" y="6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1"/>
                    <a:pt x="24" y="61"/>
                    <a:pt x="24" y="61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3" y="62"/>
                    <a:pt x="43" y="62"/>
                    <a:pt x="43" y="62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8" y="42"/>
                    <a:pt x="33" y="41"/>
                    <a:pt x="33" y="41"/>
                  </a:cubicBezTo>
                  <a:cubicBezTo>
                    <a:pt x="32" y="41"/>
                    <a:pt x="28" y="39"/>
                    <a:pt x="28" y="39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5"/>
                    <a:pt x="27" y="5"/>
                    <a:pt x="27" y="5"/>
                  </a:cubicBezTo>
                  <a:lnTo>
                    <a:pt x="27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4379913" y="4275138"/>
              <a:ext cx="187325" cy="141287"/>
            </a:xfrm>
            <a:custGeom>
              <a:avLst/>
              <a:gdLst>
                <a:gd name="T0" fmla="*/ 2147483646 w 144"/>
                <a:gd name="T1" fmla="*/ 2147483646 h 109"/>
                <a:gd name="T2" fmla="*/ 2147483646 w 144"/>
                <a:gd name="T3" fmla="*/ 2147483646 h 109"/>
                <a:gd name="T4" fmla="*/ 2147483646 w 144"/>
                <a:gd name="T5" fmla="*/ 2147483646 h 109"/>
                <a:gd name="T6" fmla="*/ 2147483646 w 144"/>
                <a:gd name="T7" fmla="*/ 2147483646 h 109"/>
                <a:gd name="T8" fmla="*/ 2147483646 w 144"/>
                <a:gd name="T9" fmla="*/ 2147483646 h 109"/>
                <a:gd name="T10" fmla="*/ 2147483646 w 144"/>
                <a:gd name="T11" fmla="*/ 2147483646 h 109"/>
                <a:gd name="T12" fmla="*/ 2147483646 w 144"/>
                <a:gd name="T13" fmla="*/ 0 h 109"/>
                <a:gd name="T14" fmla="*/ 2147483646 w 144"/>
                <a:gd name="T15" fmla="*/ 0 h 109"/>
                <a:gd name="T16" fmla="*/ 2147483646 w 144"/>
                <a:gd name="T17" fmla="*/ 2147483646 h 109"/>
                <a:gd name="T18" fmla="*/ 2147483646 w 144"/>
                <a:gd name="T19" fmla="*/ 2147483646 h 109"/>
                <a:gd name="T20" fmla="*/ 2147483646 w 144"/>
                <a:gd name="T21" fmla="*/ 2147483646 h 109"/>
                <a:gd name="T22" fmla="*/ 0 w 144"/>
                <a:gd name="T23" fmla="*/ 2147483646 h 109"/>
                <a:gd name="T24" fmla="*/ 0 w 144"/>
                <a:gd name="T25" fmla="*/ 2147483646 h 109"/>
                <a:gd name="T26" fmla="*/ 2147483646 w 144"/>
                <a:gd name="T27" fmla="*/ 2147483646 h 109"/>
                <a:gd name="T28" fmla="*/ 2147483646 w 144"/>
                <a:gd name="T29" fmla="*/ 2147483646 h 109"/>
                <a:gd name="T30" fmla="*/ 2147483646 w 144"/>
                <a:gd name="T31" fmla="*/ 2147483646 h 109"/>
                <a:gd name="T32" fmla="*/ 2147483646 w 144"/>
                <a:gd name="T33" fmla="*/ 2147483646 h 109"/>
                <a:gd name="T34" fmla="*/ 2147483646 w 144"/>
                <a:gd name="T35" fmla="*/ 2147483646 h 109"/>
                <a:gd name="T36" fmla="*/ 2147483646 w 144"/>
                <a:gd name="T37" fmla="*/ 2147483646 h 109"/>
                <a:gd name="T38" fmla="*/ 2147483646 w 144"/>
                <a:gd name="T39" fmla="*/ 2147483646 h 1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  <a:lnTo>
                    <a:pt x="114" y="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379913" y="4275138"/>
              <a:ext cx="187325" cy="141287"/>
            </a:xfrm>
            <a:custGeom>
              <a:avLst/>
              <a:gdLst>
                <a:gd name="T0" fmla="*/ 2147483646 w 144"/>
                <a:gd name="T1" fmla="*/ 2147483646 h 109"/>
                <a:gd name="T2" fmla="*/ 2147483646 w 144"/>
                <a:gd name="T3" fmla="*/ 2147483646 h 109"/>
                <a:gd name="T4" fmla="*/ 2147483646 w 144"/>
                <a:gd name="T5" fmla="*/ 2147483646 h 109"/>
                <a:gd name="T6" fmla="*/ 2147483646 w 144"/>
                <a:gd name="T7" fmla="*/ 2147483646 h 109"/>
                <a:gd name="T8" fmla="*/ 2147483646 w 144"/>
                <a:gd name="T9" fmla="*/ 2147483646 h 109"/>
                <a:gd name="T10" fmla="*/ 2147483646 w 144"/>
                <a:gd name="T11" fmla="*/ 2147483646 h 109"/>
                <a:gd name="T12" fmla="*/ 2147483646 w 144"/>
                <a:gd name="T13" fmla="*/ 0 h 109"/>
                <a:gd name="T14" fmla="*/ 2147483646 w 144"/>
                <a:gd name="T15" fmla="*/ 0 h 109"/>
                <a:gd name="T16" fmla="*/ 2147483646 w 144"/>
                <a:gd name="T17" fmla="*/ 2147483646 h 109"/>
                <a:gd name="T18" fmla="*/ 2147483646 w 144"/>
                <a:gd name="T19" fmla="*/ 2147483646 h 109"/>
                <a:gd name="T20" fmla="*/ 2147483646 w 144"/>
                <a:gd name="T21" fmla="*/ 2147483646 h 109"/>
                <a:gd name="T22" fmla="*/ 0 w 144"/>
                <a:gd name="T23" fmla="*/ 2147483646 h 109"/>
                <a:gd name="T24" fmla="*/ 0 w 144"/>
                <a:gd name="T25" fmla="*/ 2147483646 h 109"/>
                <a:gd name="T26" fmla="*/ 2147483646 w 144"/>
                <a:gd name="T27" fmla="*/ 2147483646 h 109"/>
                <a:gd name="T28" fmla="*/ 2147483646 w 144"/>
                <a:gd name="T29" fmla="*/ 2147483646 h 109"/>
                <a:gd name="T30" fmla="*/ 2147483646 w 144"/>
                <a:gd name="T31" fmla="*/ 2147483646 h 109"/>
                <a:gd name="T32" fmla="*/ 2147483646 w 144"/>
                <a:gd name="T33" fmla="*/ 2147483646 h 109"/>
                <a:gd name="T34" fmla="*/ 2147483646 w 144"/>
                <a:gd name="T35" fmla="*/ 2147483646 h 109"/>
                <a:gd name="T36" fmla="*/ 2147483646 w 144"/>
                <a:gd name="T37" fmla="*/ 2147483646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4" h="109">
                  <a:moveTo>
                    <a:pt x="114" y="79"/>
                  </a:moveTo>
                  <a:lnTo>
                    <a:pt x="120" y="79"/>
                  </a:lnTo>
                  <a:lnTo>
                    <a:pt x="138" y="55"/>
                  </a:lnTo>
                  <a:lnTo>
                    <a:pt x="144" y="49"/>
                  </a:lnTo>
                  <a:lnTo>
                    <a:pt x="132" y="49"/>
                  </a:lnTo>
                  <a:lnTo>
                    <a:pt x="108" y="25"/>
                  </a:lnTo>
                  <a:lnTo>
                    <a:pt x="96" y="0"/>
                  </a:lnTo>
                  <a:lnTo>
                    <a:pt x="90" y="0"/>
                  </a:lnTo>
                  <a:lnTo>
                    <a:pt x="54" y="19"/>
                  </a:lnTo>
                  <a:lnTo>
                    <a:pt x="24" y="43"/>
                  </a:lnTo>
                  <a:lnTo>
                    <a:pt x="6" y="67"/>
                  </a:lnTo>
                  <a:lnTo>
                    <a:pt x="0" y="85"/>
                  </a:lnTo>
                  <a:lnTo>
                    <a:pt x="0" y="97"/>
                  </a:lnTo>
                  <a:lnTo>
                    <a:pt x="6" y="109"/>
                  </a:lnTo>
                  <a:lnTo>
                    <a:pt x="36" y="103"/>
                  </a:lnTo>
                  <a:lnTo>
                    <a:pt x="36" y="109"/>
                  </a:lnTo>
                  <a:lnTo>
                    <a:pt x="42" y="85"/>
                  </a:lnTo>
                  <a:lnTo>
                    <a:pt x="72" y="85"/>
                  </a:lnTo>
                  <a:lnTo>
                    <a:pt x="96" y="85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0" name="Freeform 139"/>
            <p:cNvSpPr>
              <a:spLocks/>
            </p:cNvSpPr>
            <p:nvPr/>
          </p:nvSpPr>
          <p:spPr bwMode="auto">
            <a:xfrm>
              <a:off x="4503738" y="4378325"/>
              <a:ext cx="23812" cy="6350"/>
            </a:xfrm>
            <a:custGeom>
              <a:avLst/>
              <a:gdLst>
                <a:gd name="T0" fmla="*/ 0 w 18"/>
                <a:gd name="T1" fmla="*/ 2147483646 h 6"/>
                <a:gd name="T2" fmla="*/ 2147483646 w 18"/>
                <a:gd name="T3" fmla="*/ 2147483646 h 6"/>
                <a:gd name="T4" fmla="*/ 2147483646 w 18"/>
                <a:gd name="T5" fmla="*/ 0 h 6"/>
                <a:gd name="T6" fmla="*/ 0 w 18"/>
                <a:gd name="T7" fmla="*/ 214748364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4503738" y="4378325"/>
              <a:ext cx="23812" cy="6350"/>
            </a:xfrm>
            <a:custGeom>
              <a:avLst/>
              <a:gdLst>
                <a:gd name="T0" fmla="*/ 0 w 18"/>
                <a:gd name="T1" fmla="*/ 2147483646 h 6"/>
                <a:gd name="T2" fmla="*/ 2147483646 w 18"/>
                <a:gd name="T3" fmla="*/ 2147483646 h 6"/>
                <a:gd name="T4" fmla="*/ 2147483646 w 18"/>
                <a:gd name="T5" fmla="*/ 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6" y="6"/>
                  </a:lnTo>
                  <a:lnTo>
                    <a:pt x="18" y="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4425950" y="4384675"/>
              <a:ext cx="101600" cy="131763"/>
            </a:xfrm>
            <a:custGeom>
              <a:avLst/>
              <a:gdLst>
                <a:gd name="T0" fmla="*/ 2147483646 w 78"/>
                <a:gd name="T1" fmla="*/ 2147483646 h 102"/>
                <a:gd name="T2" fmla="*/ 2147483646 w 78"/>
                <a:gd name="T3" fmla="*/ 0 h 102"/>
                <a:gd name="T4" fmla="*/ 2147483646 w 78"/>
                <a:gd name="T5" fmla="*/ 0 h 102"/>
                <a:gd name="T6" fmla="*/ 2147483646 w 78"/>
                <a:gd name="T7" fmla="*/ 0 h 102"/>
                <a:gd name="T8" fmla="*/ 0 w 78"/>
                <a:gd name="T9" fmla="*/ 2147483646 h 102"/>
                <a:gd name="T10" fmla="*/ 2147483646 w 78"/>
                <a:gd name="T11" fmla="*/ 2147483646 h 102"/>
                <a:gd name="T12" fmla="*/ 0 w 78"/>
                <a:gd name="T13" fmla="*/ 2147483646 h 102"/>
                <a:gd name="T14" fmla="*/ 0 w 78"/>
                <a:gd name="T15" fmla="*/ 2147483646 h 102"/>
                <a:gd name="T16" fmla="*/ 2147483646 w 78"/>
                <a:gd name="T17" fmla="*/ 2147483646 h 102"/>
                <a:gd name="T18" fmla="*/ 2147483646 w 78"/>
                <a:gd name="T19" fmla="*/ 2147483646 h 102"/>
                <a:gd name="T20" fmla="*/ 2147483646 w 78"/>
                <a:gd name="T21" fmla="*/ 2147483646 h 102"/>
                <a:gd name="T22" fmla="*/ 2147483646 w 78"/>
                <a:gd name="T23" fmla="*/ 2147483646 h 102"/>
                <a:gd name="T24" fmla="*/ 2147483646 w 78"/>
                <a:gd name="T25" fmla="*/ 2147483646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8" h="102">
                  <a:moveTo>
                    <a:pt x="60" y="6"/>
                  </a:moveTo>
                  <a:lnTo>
                    <a:pt x="60" y="0"/>
                  </a:lnTo>
                  <a:lnTo>
                    <a:pt x="36" y="0"/>
                  </a:lnTo>
                  <a:lnTo>
                    <a:pt x="6" y="0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0" y="66"/>
                  </a:lnTo>
                  <a:lnTo>
                    <a:pt x="0" y="84"/>
                  </a:lnTo>
                  <a:lnTo>
                    <a:pt x="6" y="102"/>
                  </a:lnTo>
                  <a:lnTo>
                    <a:pt x="36" y="102"/>
                  </a:lnTo>
                  <a:lnTo>
                    <a:pt x="78" y="90"/>
                  </a:lnTo>
                  <a:lnTo>
                    <a:pt x="60" y="36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4576763" y="4283075"/>
              <a:ext cx="296862" cy="266700"/>
            </a:xfrm>
            <a:custGeom>
              <a:avLst/>
              <a:gdLst>
                <a:gd name="T0" fmla="*/ 2147483646 w 228"/>
                <a:gd name="T1" fmla="*/ 2147483646 h 205"/>
                <a:gd name="T2" fmla="*/ 2147483646 w 228"/>
                <a:gd name="T3" fmla="*/ 2147483646 h 205"/>
                <a:gd name="T4" fmla="*/ 2147483646 w 228"/>
                <a:gd name="T5" fmla="*/ 2147483646 h 205"/>
                <a:gd name="T6" fmla="*/ 2147483646 w 228"/>
                <a:gd name="T7" fmla="*/ 2147483646 h 205"/>
                <a:gd name="T8" fmla="*/ 2147483646 w 228"/>
                <a:gd name="T9" fmla="*/ 2147483646 h 205"/>
                <a:gd name="T10" fmla="*/ 2147483646 w 228"/>
                <a:gd name="T11" fmla="*/ 2147483646 h 205"/>
                <a:gd name="T12" fmla="*/ 2147483646 w 228"/>
                <a:gd name="T13" fmla="*/ 2147483646 h 205"/>
                <a:gd name="T14" fmla="*/ 2147483646 w 228"/>
                <a:gd name="T15" fmla="*/ 2147483646 h 205"/>
                <a:gd name="T16" fmla="*/ 2147483646 w 228"/>
                <a:gd name="T17" fmla="*/ 2147483646 h 205"/>
                <a:gd name="T18" fmla="*/ 2147483646 w 228"/>
                <a:gd name="T19" fmla="*/ 0 h 205"/>
                <a:gd name="T20" fmla="*/ 2147483646 w 228"/>
                <a:gd name="T21" fmla="*/ 2147483646 h 205"/>
                <a:gd name="T22" fmla="*/ 2147483646 w 228"/>
                <a:gd name="T23" fmla="*/ 2147483646 h 205"/>
                <a:gd name="T24" fmla="*/ 2147483646 w 228"/>
                <a:gd name="T25" fmla="*/ 2147483646 h 205"/>
                <a:gd name="T26" fmla="*/ 2147483646 w 228"/>
                <a:gd name="T27" fmla="*/ 2147483646 h 205"/>
                <a:gd name="T28" fmla="*/ 2147483646 w 228"/>
                <a:gd name="T29" fmla="*/ 2147483646 h 205"/>
                <a:gd name="T30" fmla="*/ 2147483646 w 228"/>
                <a:gd name="T31" fmla="*/ 2147483646 h 205"/>
                <a:gd name="T32" fmla="*/ 2147483646 w 228"/>
                <a:gd name="T33" fmla="*/ 2147483646 h 205"/>
                <a:gd name="T34" fmla="*/ 2147483646 w 228"/>
                <a:gd name="T35" fmla="*/ 2147483646 h 205"/>
                <a:gd name="T36" fmla="*/ 2147483646 w 228"/>
                <a:gd name="T37" fmla="*/ 2147483646 h 205"/>
                <a:gd name="T38" fmla="*/ 0 w 228"/>
                <a:gd name="T39" fmla="*/ 2147483646 h 205"/>
                <a:gd name="T40" fmla="*/ 0 w 228"/>
                <a:gd name="T41" fmla="*/ 2147483646 h 205"/>
                <a:gd name="T42" fmla="*/ 2147483646 w 228"/>
                <a:gd name="T43" fmla="*/ 2147483646 h 205"/>
                <a:gd name="T44" fmla="*/ 2147483646 w 228"/>
                <a:gd name="T45" fmla="*/ 2147483646 h 205"/>
                <a:gd name="T46" fmla="*/ 2147483646 w 228"/>
                <a:gd name="T47" fmla="*/ 2147483646 h 205"/>
                <a:gd name="T48" fmla="*/ 2147483646 w 228"/>
                <a:gd name="T49" fmla="*/ 2147483646 h 205"/>
                <a:gd name="T50" fmla="*/ 2147483646 w 228"/>
                <a:gd name="T51" fmla="*/ 2147483646 h 205"/>
                <a:gd name="T52" fmla="*/ 2147483646 w 228"/>
                <a:gd name="T53" fmla="*/ 2147483646 h 2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28" h="205">
                  <a:moveTo>
                    <a:pt x="120" y="151"/>
                  </a:moveTo>
                  <a:lnTo>
                    <a:pt x="150" y="163"/>
                  </a:lnTo>
                  <a:lnTo>
                    <a:pt x="180" y="121"/>
                  </a:lnTo>
                  <a:lnTo>
                    <a:pt x="198" y="73"/>
                  </a:lnTo>
                  <a:lnTo>
                    <a:pt x="204" y="55"/>
                  </a:lnTo>
                  <a:lnTo>
                    <a:pt x="222" y="49"/>
                  </a:lnTo>
                  <a:lnTo>
                    <a:pt x="228" y="31"/>
                  </a:lnTo>
                  <a:lnTo>
                    <a:pt x="210" y="25"/>
                  </a:lnTo>
                  <a:lnTo>
                    <a:pt x="198" y="7"/>
                  </a:lnTo>
                  <a:lnTo>
                    <a:pt x="204" y="0"/>
                  </a:lnTo>
                  <a:lnTo>
                    <a:pt x="174" y="25"/>
                  </a:lnTo>
                  <a:lnTo>
                    <a:pt x="144" y="31"/>
                  </a:lnTo>
                  <a:lnTo>
                    <a:pt x="108" y="31"/>
                  </a:lnTo>
                  <a:lnTo>
                    <a:pt x="84" y="43"/>
                  </a:lnTo>
                  <a:lnTo>
                    <a:pt x="48" y="31"/>
                  </a:lnTo>
                  <a:lnTo>
                    <a:pt x="24" y="31"/>
                  </a:lnTo>
                  <a:lnTo>
                    <a:pt x="12" y="49"/>
                  </a:lnTo>
                  <a:lnTo>
                    <a:pt x="12" y="67"/>
                  </a:lnTo>
                  <a:lnTo>
                    <a:pt x="12" y="91"/>
                  </a:lnTo>
                  <a:lnTo>
                    <a:pt x="0" y="133"/>
                  </a:lnTo>
                  <a:lnTo>
                    <a:pt x="0" y="163"/>
                  </a:lnTo>
                  <a:lnTo>
                    <a:pt x="24" y="163"/>
                  </a:lnTo>
                  <a:lnTo>
                    <a:pt x="48" y="193"/>
                  </a:lnTo>
                  <a:lnTo>
                    <a:pt x="72" y="199"/>
                  </a:lnTo>
                  <a:lnTo>
                    <a:pt x="96" y="205"/>
                  </a:lnTo>
                  <a:lnTo>
                    <a:pt x="102" y="175"/>
                  </a:lnTo>
                  <a:lnTo>
                    <a:pt x="120" y="15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4865688" y="4384675"/>
              <a:ext cx="320675" cy="187325"/>
            </a:xfrm>
            <a:custGeom>
              <a:avLst/>
              <a:gdLst>
                <a:gd name="T0" fmla="*/ 2147483646 w 246"/>
                <a:gd name="T1" fmla="*/ 2147483646 h 144"/>
                <a:gd name="T2" fmla="*/ 2147483646 w 246"/>
                <a:gd name="T3" fmla="*/ 2147483646 h 144"/>
                <a:gd name="T4" fmla="*/ 2147483646 w 246"/>
                <a:gd name="T5" fmla="*/ 2147483646 h 144"/>
                <a:gd name="T6" fmla="*/ 2147483646 w 246"/>
                <a:gd name="T7" fmla="*/ 2147483646 h 144"/>
                <a:gd name="T8" fmla="*/ 0 w 246"/>
                <a:gd name="T9" fmla="*/ 2147483646 h 144"/>
                <a:gd name="T10" fmla="*/ 2147483646 w 246"/>
                <a:gd name="T11" fmla="*/ 2147483646 h 144"/>
                <a:gd name="T12" fmla="*/ 2147483646 w 246"/>
                <a:gd name="T13" fmla="*/ 2147483646 h 144"/>
                <a:gd name="T14" fmla="*/ 2147483646 w 246"/>
                <a:gd name="T15" fmla="*/ 2147483646 h 144"/>
                <a:gd name="T16" fmla="*/ 2147483646 w 246"/>
                <a:gd name="T17" fmla="*/ 2147483646 h 144"/>
                <a:gd name="T18" fmla="*/ 2147483646 w 246"/>
                <a:gd name="T19" fmla="*/ 2147483646 h 144"/>
                <a:gd name="T20" fmla="*/ 2147483646 w 246"/>
                <a:gd name="T21" fmla="*/ 2147483646 h 144"/>
                <a:gd name="T22" fmla="*/ 2147483646 w 246"/>
                <a:gd name="T23" fmla="*/ 2147483646 h 144"/>
                <a:gd name="T24" fmla="*/ 2147483646 w 246"/>
                <a:gd name="T25" fmla="*/ 2147483646 h 144"/>
                <a:gd name="T26" fmla="*/ 2147483646 w 246"/>
                <a:gd name="T27" fmla="*/ 2147483646 h 144"/>
                <a:gd name="T28" fmla="*/ 2147483646 w 246"/>
                <a:gd name="T29" fmla="*/ 2147483646 h 144"/>
                <a:gd name="T30" fmla="*/ 2147483646 w 246"/>
                <a:gd name="T31" fmla="*/ 2147483646 h 144"/>
                <a:gd name="T32" fmla="*/ 2147483646 w 246"/>
                <a:gd name="T33" fmla="*/ 2147483646 h 144"/>
                <a:gd name="T34" fmla="*/ 2147483646 w 246"/>
                <a:gd name="T35" fmla="*/ 2147483646 h 144"/>
                <a:gd name="T36" fmla="*/ 2147483646 w 246"/>
                <a:gd name="T37" fmla="*/ 2147483646 h 144"/>
                <a:gd name="T38" fmla="*/ 2147483646 w 246"/>
                <a:gd name="T39" fmla="*/ 0 h 144"/>
                <a:gd name="T40" fmla="*/ 2147483646 w 246"/>
                <a:gd name="T41" fmla="*/ 2147483646 h 144"/>
                <a:gd name="T42" fmla="*/ 2147483646 w 246"/>
                <a:gd name="T43" fmla="*/ 2147483646 h 14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6" h="144">
                  <a:moveTo>
                    <a:pt x="78" y="36"/>
                  </a:moveTo>
                  <a:lnTo>
                    <a:pt x="72" y="48"/>
                  </a:lnTo>
                  <a:lnTo>
                    <a:pt x="36" y="60"/>
                  </a:lnTo>
                  <a:lnTo>
                    <a:pt x="12" y="66"/>
                  </a:lnTo>
                  <a:lnTo>
                    <a:pt x="0" y="102"/>
                  </a:lnTo>
                  <a:lnTo>
                    <a:pt x="12" y="132"/>
                  </a:lnTo>
                  <a:lnTo>
                    <a:pt x="18" y="144"/>
                  </a:lnTo>
                  <a:lnTo>
                    <a:pt x="42" y="132"/>
                  </a:lnTo>
                  <a:lnTo>
                    <a:pt x="66" y="132"/>
                  </a:lnTo>
                  <a:lnTo>
                    <a:pt x="78" y="138"/>
                  </a:lnTo>
                  <a:lnTo>
                    <a:pt x="78" y="114"/>
                  </a:lnTo>
                  <a:lnTo>
                    <a:pt x="114" y="108"/>
                  </a:lnTo>
                  <a:lnTo>
                    <a:pt x="144" y="120"/>
                  </a:lnTo>
                  <a:lnTo>
                    <a:pt x="198" y="108"/>
                  </a:lnTo>
                  <a:lnTo>
                    <a:pt x="246" y="102"/>
                  </a:lnTo>
                  <a:lnTo>
                    <a:pt x="210" y="66"/>
                  </a:lnTo>
                  <a:lnTo>
                    <a:pt x="186" y="54"/>
                  </a:lnTo>
                  <a:lnTo>
                    <a:pt x="168" y="24"/>
                  </a:lnTo>
                  <a:lnTo>
                    <a:pt x="156" y="0"/>
                  </a:lnTo>
                  <a:lnTo>
                    <a:pt x="108" y="30"/>
                  </a:lnTo>
                  <a:lnTo>
                    <a:pt x="78" y="3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4772025" y="4557713"/>
              <a:ext cx="195263" cy="233362"/>
            </a:xfrm>
            <a:custGeom>
              <a:avLst/>
              <a:gdLst>
                <a:gd name="T0" fmla="*/ 2147483646 w 150"/>
                <a:gd name="T1" fmla="*/ 2147483646 h 180"/>
                <a:gd name="T2" fmla="*/ 2147483646 w 150"/>
                <a:gd name="T3" fmla="*/ 2147483646 h 180"/>
                <a:gd name="T4" fmla="*/ 2147483646 w 150"/>
                <a:gd name="T5" fmla="*/ 2147483646 h 180"/>
                <a:gd name="T6" fmla="*/ 2147483646 w 150"/>
                <a:gd name="T7" fmla="*/ 2147483646 h 180"/>
                <a:gd name="T8" fmla="*/ 2147483646 w 150"/>
                <a:gd name="T9" fmla="*/ 2147483646 h 180"/>
                <a:gd name="T10" fmla="*/ 2147483646 w 150"/>
                <a:gd name="T11" fmla="*/ 0 h 180"/>
                <a:gd name="T12" fmla="*/ 2147483646 w 150"/>
                <a:gd name="T13" fmla="*/ 0 h 180"/>
                <a:gd name="T14" fmla="*/ 2147483646 w 150"/>
                <a:gd name="T15" fmla="*/ 2147483646 h 180"/>
                <a:gd name="T16" fmla="*/ 2147483646 w 150"/>
                <a:gd name="T17" fmla="*/ 2147483646 h 180"/>
                <a:gd name="T18" fmla="*/ 2147483646 w 150"/>
                <a:gd name="T19" fmla="*/ 2147483646 h 180"/>
                <a:gd name="T20" fmla="*/ 2147483646 w 150"/>
                <a:gd name="T21" fmla="*/ 2147483646 h 180"/>
                <a:gd name="T22" fmla="*/ 2147483646 w 150"/>
                <a:gd name="T23" fmla="*/ 2147483646 h 180"/>
                <a:gd name="T24" fmla="*/ 2147483646 w 150"/>
                <a:gd name="T25" fmla="*/ 2147483646 h 180"/>
                <a:gd name="T26" fmla="*/ 2147483646 w 150"/>
                <a:gd name="T27" fmla="*/ 2147483646 h 180"/>
                <a:gd name="T28" fmla="*/ 2147483646 w 150"/>
                <a:gd name="T29" fmla="*/ 2147483646 h 180"/>
                <a:gd name="T30" fmla="*/ 2147483646 w 150"/>
                <a:gd name="T31" fmla="*/ 2147483646 h 180"/>
                <a:gd name="T32" fmla="*/ 2147483646 w 150"/>
                <a:gd name="T33" fmla="*/ 2147483646 h 180"/>
                <a:gd name="T34" fmla="*/ 0 w 150"/>
                <a:gd name="T35" fmla="*/ 2147483646 h 180"/>
                <a:gd name="T36" fmla="*/ 2147483646 w 150"/>
                <a:gd name="T37" fmla="*/ 2147483646 h 180"/>
                <a:gd name="T38" fmla="*/ 2147483646 w 150"/>
                <a:gd name="T39" fmla="*/ 2147483646 h 180"/>
                <a:gd name="T40" fmla="*/ 2147483646 w 150"/>
                <a:gd name="T41" fmla="*/ 2147483646 h 180"/>
                <a:gd name="T42" fmla="*/ 2147483646 w 150"/>
                <a:gd name="T43" fmla="*/ 2147483646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0" h="180">
                  <a:moveTo>
                    <a:pt x="66" y="162"/>
                  </a:moveTo>
                  <a:lnTo>
                    <a:pt x="90" y="144"/>
                  </a:lnTo>
                  <a:lnTo>
                    <a:pt x="114" y="96"/>
                  </a:lnTo>
                  <a:lnTo>
                    <a:pt x="132" y="78"/>
                  </a:lnTo>
                  <a:lnTo>
                    <a:pt x="150" y="6"/>
                  </a:lnTo>
                  <a:lnTo>
                    <a:pt x="138" y="0"/>
                  </a:lnTo>
                  <a:lnTo>
                    <a:pt x="114" y="0"/>
                  </a:lnTo>
                  <a:lnTo>
                    <a:pt x="90" y="12"/>
                  </a:lnTo>
                  <a:lnTo>
                    <a:pt x="72" y="18"/>
                  </a:lnTo>
                  <a:lnTo>
                    <a:pt x="60" y="30"/>
                  </a:lnTo>
                  <a:lnTo>
                    <a:pt x="48" y="36"/>
                  </a:lnTo>
                  <a:lnTo>
                    <a:pt x="48" y="48"/>
                  </a:lnTo>
                  <a:lnTo>
                    <a:pt x="60" y="54"/>
                  </a:lnTo>
                  <a:lnTo>
                    <a:pt x="54" y="84"/>
                  </a:lnTo>
                  <a:lnTo>
                    <a:pt x="48" y="114"/>
                  </a:lnTo>
                  <a:lnTo>
                    <a:pt x="30" y="114"/>
                  </a:lnTo>
                  <a:lnTo>
                    <a:pt x="12" y="126"/>
                  </a:lnTo>
                  <a:lnTo>
                    <a:pt x="0" y="138"/>
                  </a:lnTo>
                  <a:lnTo>
                    <a:pt x="18" y="156"/>
                  </a:lnTo>
                  <a:lnTo>
                    <a:pt x="24" y="180"/>
                  </a:lnTo>
                  <a:lnTo>
                    <a:pt x="42" y="162"/>
                  </a:lnTo>
                  <a:lnTo>
                    <a:pt x="66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4732338" y="4605338"/>
              <a:ext cx="117475" cy="130175"/>
            </a:xfrm>
            <a:custGeom>
              <a:avLst/>
              <a:gdLst>
                <a:gd name="T0" fmla="*/ 2147483646 w 90"/>
                <a:gd name="T1" fmla="*/ 2147483646 h 102"/>
                <a:gd name="T2" fmla="*/ 2147483646 w 90"/>
                <a:gd name="T3" fmla="*/ 2147483646 h 102"/>
                <a:gd name="T4" fmla="*/ 2147483646 w 90"/>
                <a:gd name="T5" fmla="*/ 2147483646 h 102"/>
                <a:gd name="T6" fmla="*/ 2147483646 w 90"/>
                <a:gd name="T7" fmla="*/ 2147483646 h 102"/>
                <a:gd name="T8" fmla="*/ 2147483646 w 90"/>
                <a:gd name="T9" fmla="*/ 2147483646 h 102"/>
                <a:gd name="T10" fmla="*/ 2147483646 w 90"/>
                <a:gd name="T11" fmla="*/ 0 h 102"/>
                <a:gd name="T12" fmla="*/ 2147483646 w 90"/>
                <a:gd name="T13" fmla="*/ 0 h 102"/>
                <a:gd name="T14" fmla="*/ 0 w 90"/>
                <a:gd name="T15" fmla="*/ 0 h 102"/>
                <a:gd name="T16" fmla="*/ 0 w 90"/>
                <a:gd name="T17" fmla="*/ 2147483646 h 102"/>
                <a:gd name="T18" fmla="*/ 0 w 90"/>
                <a:gd name="T19" fmla="*/ 2147483646 h 102"/>
                <a:gd name="T20" fmla="*/ 2147483646 w 90"/>
                <a:gd name="T21" fmla="*/ 2147483646 h 102"/>
                <a:gd name="T22" fmla="*/ 2147483646 w 90"/>
                <a:gd name="T23" fmla="*/ 2147483646 h 102"/>
                <a:gd name="T24" fmla="*/ 2147483646 w 90"/>
                <a:gd name="T25" fmla="*/ 2147483646 h 1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0" h="102">
                  <a:moveTo>
                    <a:pt x="60" y="78"/>
                  </a:moveTo>
                  <a:lnTo>
                    <a:pt x="78" y="78"/>
                  </a:lnTo>
                  <a:lnTo>
                    <a:pt x="84" y="48"/>
                  </a:lnTo>
                  <a:lnTo>
                    <a:pt x="90" y="18"/>
                  </a:lnTo>
                  <a:lnTo>
                    <a:pt x="78" y="12"/>
                  </a:lnTo>
                  <a:lnTo>
                    <a:pt x="78" y="0"/>
                  </a:lnTo>
                  <a:lnTo>
                    <a:pt x="48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54"/>
                  </a:lnTo>
                  <a:lnTo>
                    <a:pt x="30" y="102"/>
                  </a:lnTo>
                  <a:lnTo>
                    <a:pt x="42" y="90"/>
                  </a:lnTo>
                  <a:lnTo>
                    <a:pt x="60" y="7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4700588" y="4346575"/>
              <a:ext cx="187325" cy="258763"/>
            </a:xfrm>
            <a:custGeom>
              <a:avLst/>
              <a:gdLst>
                <a:gd name="T0" fmla="*/ 2147483646 w 144"/>
                <a:gd name="T1" fmla="*/ 2147483646 h 198"/>
                <a:gd name="T2" fmla="*/ 2147483646 w 144"/>
                <a:gd name="T3" fmla="*/ 2147483646 h 198"/>
                <a:gd name="T4" fmla="*/ 2147483646 w 144"/>
                <a:gd name="T5" fmla="*/ 2147483646 h 198"/>
                <a:gd name="T6" fmla="*/ 2147483646 w 144"/>
                <a:gd name="T7" fmla="*/ 2147483646 h 198"/>
                <a:gd name="T8" fmla="*/ 2147483646 w 144"/>
                <a:gd name="T9" fmla="*/ 2147483646 h 198"/>
                <a:gd name="T10" fmla="*/ 2147483646 w 144"/>
                <a:gd name="T11" fmla="*/ 2147483646 h 198"/>
                <a:gd name="T12" fmla="*/ 2147483646 w 144"/>
                <a:gd name="T13" fmla="*/ 2147483646 h 198"/>
                <a:gd name="T14" fmla="*/ 2147483646 w 144"/>
                <a:gd name="T15" fmla="*/ 2147483646 h 198"/>
                <a:gd name="T16" fmla="*/ 2147483646 w 144"/>
                <a:gd name="T17" fmla="*/ 0 h 198"/>
                <a:gd name="T18" fmla="*/ 2147483646 w 144"/>
                <a:gd name="T19" fmla="*/ 0 h 198"/>
                <a:gd name="T20" fmla="*/ 2147483646 w 144"/>
                <a:gd name="T21" fmla="*/ 2147483646 h 198"/>
                <a:gd name="T22" fmla="*/ 2147483646 w 144"/>
                <a:gd name="T23" fmla="*/ 2147483646 h 198"/>
                <a:gd name="T24" fmla="*/ 2147483646 w 144"/>
                <a:gd name="T25" fmla="*/ 2147483646 h 198"/>
                <a:gd name="T26" fmla="*/ 2147483646 w 144"/>
                <a:gd name="T27" fmla="*/ 2147483646 h 198"/>
                <a:gd name="T28" fmla="*/ 2147483646 w 144"/>
                <a:gd name="T29" fmla="*/ 2147483646 h 198"/>
                <a:gd name="T30" fmla="*/ 2147483646 w 144"/>
                <a:gd name="T31" fmla="*/ 2147483646 h 198"/>
                <a:gd name="T32" fmla="*/ 0 w 144"/>
                <a:gd name="T33" fmla="*/ 2147483646 h 198"/>
                <a:gd name="T34" fmla="*/ 2147483646 w 144"/>
                <a:gd name="T35" fmla="*/ 2147483646 h 198"/>
                <a:gd name="T36" fmla="*/ 2147483646 w 144"/>
                <a:gd name="T37" fmla="*/ 2147483646 h 198"/>
                <a:gd name="T38" fmla="*/ 2147483646 w 144"/>
                <a:gd name="T39" fmla="*/ 2147483646 h 198"/>
                <a:gd name="T40" fmla="*/ 2147483646 w 144"/>
                <a:gd name="T41" fmla="*/ 2147483646 h 198"/>
                <a:gd name="T42" fmla="*/ 2147483646 w 144"/>
                <a:gd name="T43" fmla="*/ 2147483646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  <a:lnTo>
                    <a:pt x="144" y="17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4700588" y="4346575"/>
              <a:ext cx="187325" cy="258763"/>
            </a:xfrm>
            <a:custGeom>
              <a:avLst/>
              <a:gdLst>
                <a:gd name="T0" fmla="*/ 2147483646 w 144"/>
                <a:gd name="T1" fmla="*/ 2147483646 h 198"/>
                <a:gd name="T2" fmla="*/ 2147483646 w 144"/>
                <a:gd name="T3" fmla="*/ 2147483646 h 198"/>
                <a:gd name="T4" fmla="*/ 2147483646 w 144"/>
                <a:gd name="T5" fmla="*/ 2147483646 h 198"/>
                <a:gd name="T6" fmla="*/ 2147483646 w 144"/>
                <a:gd name="T7" fmla="*/ 2147483646 h 198"/>
                <a:gd name="T8" fmla="*/ 2147483646 w 144"/>
                <a:gd name="T9" fmla="*/ 2147483646 h 198"/>
                <a:gd name="T10" fmla="*/ 2147483646 w 144"/>
                <a:gd name="T11" fmla="*/ 2147483646 h 198"/>
                <a:gd name="T12" fmla="*/ 2147483646 w 144"/>
                <a:gd name="T13" fmla="*/ 2147483646 h 198"/>
                <a:gd name="T14" fmla="*/ 2147483646 w 144"/>
                <a:gd name="T15" fmla="*/ 2147483646 h 198"/>
                <a:gd name="T16" fmla="*/ 2147483646 w 144"/>
                <a:gd name="T17" fmla="*/ 0 h 198"/>
                <a:gd name="T18" fmla="*/ 2147483646 w 144"/>
                <a:gd name="T19" fmla="*/ 0 h 198"/>
                <a:gd name="T20" fmla="*/ 2147483646 w 144"/>
                <a:gd name="T21" fmla="*/ 2147483646 h 198"/>
                <a:gd name="T22" fmla="*/ 2147483646 w 144"/>
                <a:gd name="T23" fmla="*/ 2147483646 h 198"/>
                <a:gd name="T24" fmla="*/ 2147483646 w 144"/>
                <a:gd name="T25" fmla="*/ 2147483646 h 198"/>
                <a:gd name="T26" fmla="*/ 2147483646 w 144"/>
                <a:gd name="T27" fmla="*/ 2147483646 h 198"/>
                <a:gd name="T28" fmla="*/ 2147483646 w 144"/>
                <a:gd name="T29" fmla="*/ 2147483646 h 198"/>
                <a:gd name="T30" fmla="*/ 2147483646 w 144"/>
                <a:gd name="T31" fmla="*/ 2147483646 h 198"/>
                <a:gd name="T32" fmla="*/ 0 w 144"/>
                <a:gd name="T33" fmla="*/ 2147483646 h 198"/>
                <a:gd name="T34" fmla="*/ 2147483646 w 144"/>
                <a:gd name="T35" fmla="*/ 2147483646 h 198"/>
                <a:gd name="T36" fmla="*/ 2147483646 w 144"/>
                <a:gd name="T37" fmla="*/ 2147483646 h 198"/>
                <a:gd name="T38" fmla="*/ 2147483646 w 144"/>
                <a:gd name="T39" fmla="*/ 2147483646 h 198"/>
                <a:gd name="T40" fmla="*/ 2147483646 w 144"/>
                <a:gd name="T41" fmla="*/ 2147483646 h 19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4" h="198">
                  <a:moveTo>
                    <a:pt x="144" y="174"/>
                  </a:moveTo>
                  <a:lnTo>
                    <a:pt x="138" y="162"/>
                  </a:lnTo>
                  <a:lnTo>
                    <a:pt x="126" y="132"/>
                  </a:lnTo>
                  <a:lnTo>
                    <a:pt x="138" y="96"/>
                  </a:lnTo>
                  <a:lnTo>
                    <a:pt x="132" y="96"/>
                  </a:lnTo>
                  <a:lnTo>
                    <a:pt x="114" y="66"/>
                  </a:lnTo>
                  <a:lnTo>
                    <a:pt x="114" y="48"/>
                  </a:lnTo>
                  <a:lnTo>
                    <a:pt x="138" y="42"/>
                  </a:lnTo>
                  <a:lnTo>
                    <a:pt x="126" y="0"/>
                  </a:lnTo>
                  <a:lnTo>
                    <a:pt x="108" y="6"/>
                  </a:lnTo>
                  <a:lnTo>
                    <a:pt x="102" y="24"/>
                  </a:lnTo>
                  <a:lnTo>
                    <a:pt x="84" y="72"/>
                  </a:lnTo>
                  <a:lnTo>
                    <a:pt x="54" y="114"/>
                  </a:lnTo>
                  <a:lnTo>
                    <a:pt x="24" y="102"/>
                  </a:lnTo>
                  <a:lnTo>
                    <a:pt x="6" y="126"/>
                  </a:lnTo>
                  <a:lnTo>
                    <a:pt x="0" y="156"/>
                  </a:lnTo>
                  <a:lnTo>
                    <a:pt x="18" y="156"/>
                  </a:lnTo>
                  <a:lnTo>
                    <a:pt x="24" y="198"/>
                  </a:lnTo>
                  <a:lnTo>
                    <a:pt x="72" y="198"/>
                  </a:lnTo>
                  <a:lnTo>
                    <a:pt x="102" y="198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4527550" y="4337050"/>
              <a:ext cx="63500" cy="157163"/>
            </a:xfrm>
            <a:custGeom>
              <a:avLst/>
              <a:gdLst>
                <a:gd name="T0" fmla="*/ 2147483646 w 48"/>
                <a:gd name="T1" fmla="*/ 2147483646 h 120"/>
                <a:gd name="T2" fmla="*/ 2147483646 w 48"/>
                <a:gd name="T3" fmla="*/ 2147483646 h 120"/>
                <a:gd name="T4" fmla="*/ 2147483646 w 48"/>
                <a:gd name="T5" fmla="*/ 2147483646 h 120"/>
                <a:gd name="T6" fmla="*/ 2147483646 w 48"/>
                <a:gd name="T7" fmla="*/ 2147483646 h 120"/>
                <a:gd name="T8" fmla="*/ 2147483646 w 48"/>
                <a:gd name="T9" fmla="*/ 0 h 120"/>
                <a:gd name="T10" fmla="*/ 2147483646 w 48"/>
                <a:gd name="T11" fmla="*/ 2147483646 h 120"/>
                <a:gd name="T12" fmla="*/ 2147483646 w 48"/>
                <a:gd name="T13" fmla="*/ 2147483646 h 120"/>
                <a:gd name="T14" fmla="*/ 0 w 48"/>
                <a:gd name="T15" fmla="*/ 2147483646 h 120"/>
                <a:gd name="T16" fmla="*/ 0 w 48"/>
                <a:gd name="T17" fmla="*/ 2147483646 h 120"/>
                <a:gd name="T18" fmla="*/ 2147483646 w 48"/>
                <a:gd name="T19" fmla="*/ 2147483646 h 120"/>
                <a:gd name="T20" fmla="*/ 2147483646 w 48"/>
                <a:gd name="T21" fmla="*/ 2147483646 h 120"/>
                <a:gd name="T22" fmla="*/ 2147483646 w 48"/>
                <a:gd name="T23" fmla="*/ 2147483646 h 120"/>
                <a:gd name="T24" fmla="*/ 2147483646 w 48"/>
                <a:gd name="T25" fmla="*/ 2147483646 h 120"/>
                <a:gd name="T26" fmla="*/ 2147483646 w 48"/>
                <a:gd name="T27" fmla="*/ 2147483646 h 120"/>
                <a:gd name="T28" fmla="*/ 2147483646 w 48"/>
                <a:gd name="T29" fmla="*/ 2147483646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" h="120">
                  <a:moveTo>
                    <a:pt x="48" y="48"/>
                  </a:moveTo>
                  <a:lnTo>
                    <a:pt x="48" y="24"/>
                  </a:lnTo>
                  <a:lnTo>
                    <a:pt x="48" y="6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4" y="6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48"/>
                  </a:lnTo>
                  <a:lnTo>
                    <a:pt x="6" y="90"/>
                  </a:lnTo>
                  <a:lnTo>
                    <a:pt x="24" y="120"/>
                  </a:lnTo>
                  <a:lnTo>
                    <a:pt x="36" y="120"/>
                  </a:lnTo>
                  <a:lnTo>
                    <a:pt x="36" y="90"/>
                  </a:lnTo>
                  <a:lnTo>
                    <a:pt x="48" y="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4503738" y="4378325"/>
              <a:ext cx="55562" cy="123825"/>
            </a:xfrm>
            <a:custGeom>
              <a:avLst/>
              <a:gdLst>
                <a:gd name="T0" fmla="*/ 2147483646 w 42"/>
                <a:gd name="T1" fmla="*/ 2147483646 h 96"/>
                <a:gd name="T2" fmla="*/ 2147483646 w 42"/>
                <a:gd name="T3" fmla="*/ 0 h 96"/>
                <a:gd name="T4" fmla="*/ 2147483646 w 42"/>
                <a:gd name="T5" fmla="*/ 2147483646 h 96"/>
                <a:gd name="T6" fmla="*/ 0 w 42"/>
                <a:gd name="T7" fmla="*/ 2147483646 h 96"/>
                <a:gd name="T8" fmla="*/ 0 w 42"/>
                <a:gd name="T9" fmla="*/ 2147483646 h 96"/>
                <a:gd name="T10" fmla="*/ 0 w 42"/>
                <a:gd name="T11" fmla="*/ 2147483646 h 96"/>
                <a:gd name="T12" fmla="*/ 2147483646 w 42"/>
                <a:gd name="T13" fmla="*/ 2147483646 h 96"/>
                <a:gd name="T14" fmla="*/ 2147483646 w 42"/>
                <a:gd name="T15" fmla="*/ 2147483646 h 96"/>
                <a:gd name="T16" fmla="*/ 2147483646 w 42"/>
                <a:gd name="T17" fmla="*/ 2147483646 h 96"/>
                <a:gd name="T18" fmla="*/ 2147483646 w 42"/>
                <a:gd name="T19" fmla="*/ 2147483646 h 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96">
                  <a:moveTo>
                    <a:pt x="18" y="18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12"/>
                  </a:lnTo>
                  <a:lnTo>
                    <a:pt x="0" y="42"/>
                  </a:lnTo>
                  <a:lnTo>
                    <a:pt x="18" y="96"/>
                  </a:lnTo>
                  <a:lnTo>
                    <a:pt x="42" y="90"/>
                  </a:lnTo>
                  <a:lnTo>
                    <a:pt x="24" y="60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4795838" y="5073650"/>
              <a:ext cx="320675" cy="325438"/>
            </a:xfrm>
            <a:custGeom>
              <a:avLst/>
              <a:gdLst>
                <a:gd name="T0" fmla="*/ 2147483646 w 246"/>
                <a:gd name="T1" fmla="*/ 2147483646 h 252"/>
                <a:gd name="T2" fmla="*/ 2147483646 w 246"/>
                <a:gd name="T3" fmla="*/ 2147483646 h 252"/>
                <a:gd name="T4" fmla="*/ 2147483646 w 246"/>
                <a:gd name="T5" fmla="*/ 2147483646 h 252"/>
                <a:gd name="T6" fmla="*/ 2147483646 w 246"/>
                <a:gd name="T7" fmla="*/ 2147483646 h 252"/>
                <a:gd name="T8" fmla="*/ 2147483646 w 246"/>
                <a:gd name="T9" fmla="*/ 2147483646 h 252"/>
                <a:gd name="T10" fmla="*/ 2147483646 w 246"/>
                <a:gd name="T11" fmla="*/ 2147483646 h 252"/>
                <a:gd name="T12" fmla="*/ 2147483646 w 246"/>
                <a:gd name="T13" fmla="*/ 2147483646 h 252"/>
                <a:gd name="T14" fmla="*/ 2147483646 w 246"/>
                <a:gd name="T15" fmla="*/ 2147483646 h 252"/>
                <a:gd name="T16" fmla="*/ 2147483646 w 246"/>
                <a:gd name="T17" fmla="*/ 2147483646 h 252"/>
                <a:gd name="T18" fmla="*/ 2147483646 w 246"/>
                <a:gd name="T19" fmla="*/ 2147483646 h 252"/>
                <a:gd name="T20" fmla="*/ 2147483646 w 246"/>
                <a:gd name="T21" fmla="*/ 2147483646 h 252"/>
                <a:gd name="T22" fmla="*/ 2147483646 w 246"/>
                <a:gd name="T23" fmla="*/ 2147483646 h 252"/>
                <a:gd name="T24" fmla="*/ 2147483646 w 246"/>
                <a:gd name="T25" fmla="*/ 2147483646 h 252"/>
                <a:gd name="T26" fmla="*/ 2147483646 w 246"/>
                <a:gd name="T27" fmla="*/ 2147483646 h 252"/>
                <a:gd name="T28" fmla="*/ 2147483646 w 246"/>
                <a:gd name="T29" fmla="*/ 2147483646 h 252"/>
                <a:gd name="T30" fmla="*/ 2147483646 w 246"/>
                <a:gd name="T31" fmla="*/ 2147483646 h 252"/>
                <a:gd name="T32" fmla="*/ 2147483646 w 246"/>
                <a:gd name="T33" fmla="*/ 2147483646 h 252"/>
                <a:gd name="T34" fmla="*/ 2147483646 w 246"/>
                <a:gd name="T35" fmla="*/ 2147483646 h 252"/>
                <a:gd name="T36" fmla="*/ 2147483646 w 246"/>
                <a:gd name="T37" fmla="*/ 2147483646 h 252"/>
                <a:gd name="T38" fmla="*/ 2147483646 w 246"/>
                <a:gd name="T39" fmla="*/ 0 h 252"/>
                <a:gd name="T40" fmla="*/ 2147483646 w 246"/>
                <a:gd name="T41" fmla="*/ 2147483646 h 252"/>
                <a:gd name="T42" fmla="*/ 0 w 246"/>
                <a:gd name="T43" fmla="*/ 2147483646 h 252"/>
                <a:gd name="T44" fmla="*/ 2147483646 w 246"/>
                <a:gd name="T45" fmla="*/ 2147483646 h 252"/>
                <a:gd name="T46" fmla="*/ 2147483646 w 246"/>
                <a:gd name="T47" fmla="*/ 2147483646 h 252"/>
                <a:gd name="T48" fmla="*/ 2147483646 w 246"/>
                <a:gd name="T49" fmla="*/ 2147483646 h 252"/>
                <a:gd name="T50" fmla="*/ 2147483646 w 246"/>
                <a:gd name="T51" fmla="*/ 2147483646 h 252"/>
                <a:gd name="T52" fmla="*/ 2147483646 w 246"/>
                <a:gd name="T53" fmla="*/ 2147483646 h 252"/>
                <a:gd name="T54" fmla="*/ 2147483646 w 246"/>
                <a:gd name="T55" fmla="*/ 214748364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6" h="252">
                  <a:moveTo>
                    <a:pt x="126" y="252"/>
                  </a:moveTo>
                  <a:lnTo>
                    <a:pt x="144" y="246"/>
                  </a:lnTo>
                  <a:lnTo>
                    <a:pt x="156" y="162"/>
                  </a:lnTo>
                  <a:lnTo>
                    <a:pt x="156" y="108"/>
                  </a:lnTo>
                  <a:lnTo>
                    <a:pt x="168" y="102"/>
                  </a:lnTo>
                  <a:lnTo>
                    <a:pt x="174" y="36"/>
                  </a:lnTo>
                  <a:lnTo>
                    <a:pt x="222" y="24"/>
                  </a:lnTo>
                  <a:lnTo>
                    <a:pt x="240" y="18"/>
                  </a:lnTo>
                  <a:lnTo>
                    <a:pt x="246" y="18"/>
                  </a:lnTo>
                  <a:lnTo>
                    <a:pt x="234" y="12"/>
                  </a:lnTo>
                  <a:lnTo>
                    <a:pt x="210" y="12"/>
                  </a:lnTo>
                  <a:lnTo>
                    <a:pt x="216" y="18"/>
                  </a:lnTo>
                  <a:lnTo>
                    <a:pt x="210" y="12"/>
                  </a:lnTo>
                  <a:lnTo>
                    <a:pt x="174" y="18"/>
                  </a:lnTo>
                  <a:lnTo>
                    <a:pt x="126" y="18"/>
                  </a:lnTo>
                  <a:lnTo>
                    <a:pt x="114" y="12"/>
                  </a:lnTo>
                  <a:lnTo>
                    <a:pt x="30" y="12"/>
                  </a:lnTo>
                  <a:lnTo>
                    <a:pt x="18" y="0"/>
                  </a:lnTo>
                  <a:lnTo>
                    <a:pt x="6" y="6"/>
                  </a:lnTo>
                  <a:lnTo>
                    <a:pt x="0" y="42"/>
                  </a:lnTo>
                  <a:lnTo>
                    <a:pt x="42" y="126"/>
                  </a:lnTo>
                  <a:lnTo>
                    <a:pt x="48" y="144"/>
                  </a:lnTo>
                  <a:lnTo>
                    <a:pt x="60" y="222"/>
                  </a:lnTo>
                  <a:lnTo>
                    <a:pt x="90" y="252"/>
                  </a:lnTo>
                  <a:lnTo>
                    <a:pt x="96" y="240"/>
                  </a:lnTo>
                  <a:lnTo>
                    <a:pt x="126" y="25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4527550" y="4181475"/>
              <a:ext cx="79375" cy="93663"/>
            </a:xfrm>
            <a:custGeom>
              <a:avLst/>
              <a:gdLst>
                <a:gd name="T0" fmla="*/ 0 w 10"/>
                <a:gd name="T1" fmla="*/ 2147483646 h 12"/>
                <a:gd name="T2" fmla="*/ 2147483646 w 10"/>
                <a:gd name="T3" fmla="*/ 2147483646 h 12"/>
                <a:gd name="T4" fmla="*/ 2147483646 w 10"/>
                <a:gd name="T5" fmla="*/ 2147483646 h 12"/>
                <a:gd name="T6" fmla="*/ 2147483646 w 10"/>
                <a:gd name="T7" fmla="*/ 2147483646 h 12"/>
                <a:gd name="T8" fmla="*/ 2147483646 w 10"/>
                <a:gd name="T9" fmla="*/ 0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cubicBezTo>
                    <a:pt x="4" y="11"/>
                    <a:pt x="4" y="11"/>
                    <a:pt x="4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10" y="8"/>
                    <a:pt x="10" y="8"/>
                  </a:cubicBezTo>
                  <a:cubicBezTo>
                    <a:pt x="10" y="7"/>
                    <a:pt x="10" y="0"/>
                    <a:pt x="10" y="0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220663" y="2108200"/>
              <a:ext cx="676275" cy="922338"/>
            </a:xfrm>
            <a:custGeom>
              <a:avLst/>
              <a:gdLst>
                <a:gd name="T0" fmla="*/ 2147483646 w 516"/>
                <a:gd name="T1" fmla="*/ 2147483646 h 709"/>
                <a:gd name="T2" fmla="*/ 2147483646 w 516"/>
                <a:gd name="T3" fmla="*/ 2147483646 h 709"/>
                <a:gd name="T4" fmla="*/ 2147483646 w 516"/>
                <a:gd name="T5" fmla="*/ 2147483646 h 709"/>
                <a:gd name="T6" fmla="*/ 2147483646 w 516"/>
                <a:gd name="T7" fmla="*/ 2147483646 h 709"/>
                <a:gd name="T8" fmla="*/ 2147483646 w 516"/>
                <a:gd name="T9" fmla="*/ 2147483646 h 709"/>
                <a:gd name="T10" fmla="*/ 2147483646 w 516"/>
                <a:gd name="T11" fmla="*/ 2147483646 h 709"/>
                <a:gd name="T12" fmla="*/ 2147483646 w 516"/>
                <a:gd name="T13" fmla="*/ 2147483646 h 709"/>
                <a:gd name="T14" fmla="*/ 2147483646 w 516"/>
                <a:gd name="T15" fmla="*/ 0 h 709"/>
                <a:gd name="T16" fmla="*/ 2147483646 w 516"/>
                <a:gd name="T17" fmla="*/ 2147483646 h 709"/>
                <a:gd name="T18" fmla="*/ 2147483646 w 516"/>
                <a:gd name="T19" fmla="*/ 2147483646 h 709"/>
                <a:gd name="T20" fmla="*/ 2147483646 w 516"/>
                <a:gd name="T21" fmla="*/ 2147483646 h 709"/>
                <a:gd name="T22" fmla="*/ 2147483646 w 516"/>
                <a:gd name="T23" fmla="*/ 2147483646 h 709"/>
                <a:gd name="T24" fmla="*/ 2147483646 w 516"/>
                <a:gd name="T25" fmla="*/ 2147483646 h 709"/>
                <a:gd name="T26" fmla="*/ 2147483646 w 516"/>
                <a:gd name="T27" fmla="*/ 2147483646 h 709"/>
                <a:gd name="T28" fmla="*/ 2147483646 w 516"/>
                <a:gd name="T29" fmla="*/ 2147483646 h 709"/>
                <a:gd name="T30" fmla="*/ 2147483646 w 516"/>
                <a:gd name="T31" fmla="*/ 2147483646 h 709"/>
                <a:gd name="T32" fmla="*/ 2147483646 w 516"/>
                <a:gd name="T33" fmla="*/ 2147483646 h 709"/>
                <a:gd name="T34" fmla="*/ 2147483646 w 516"/>
                <a:gd name="T35" fmla="*/ 2147483646 h 709"/>
                <a:gd name="T36" fmla="*/ 2147483646 w 516"/>
                <a:gd name="T37" fmla="*/ 2147483646 h 709"/>
                <a:gd name="T38" fmla="*/ 0 w 516"/>
                <a:gd name="T39" fmla="*/ 2147483646 h 709"/>
                <a:gd name="T40" fmla="*/ 2147483646 w 516"/>
                <a:gd name="T41" fmla="*/ 2147483646 h 709"/>
                <a:gd name="T42" fmla="*/ 2147483646 w 516"/>
                <a:gd name="T43" fmla="*/ 2147483646 h 709"/>
                <a:gd name="T44" fmla="*/ 2147483646 w 516"/>
                <a:gd name="T45" fmla="*/ 2147483646 h 709"/>
                <a:gd name="T46" fmla="*/ 2147483646 w 516"/>
                <a:gd name="T47" fmla="*/ 2147483646 h 709"/>
                <a:gd name="T48" fmla="*/ 2147483646 w 516"/>
                <a:gd name="T49" fmla="*/ 2147483646 h 709"/>
                <a:gd name="T50" fmla="*/ 2147483646 w 516"/>
                <a:gd name="T51" fmla="*/ 2147483646 h 709"/>
                <a:gd name="T52" fmla="*/ 2147483646 w 516"/>
                <a:gd name="T53" fmla="*/ 2147483646 h 709"/>
                <a:gd name="T54" fmla="*/ 2147483646 w 516"/>
                <a:gd name="T55" fmla="*/ 2147483646 h 709"/>
                <a:gd name="T56" fmla="*/ 2147483646 w 516"/>
                <a:gd name="T57" fmla="*/ 2147483646 h 709"/>
                <a:gd name="T58" fmla="*/ 2147483646 w 516"/>
                <a:gd name="T59" fmla="*/ 2147483646 h 709"/>
                <a:gd name="T60" fmla="*/ 2147483646 w 516"/>
                <a:gd name="T61" fmla="*/ 2147483646 h 709"/>
                <a:gd name="T62" fmla="*/ 2147483646 w 516"/>
                <a:gd name="T63" fmla="*/ 2147483646 h 709"/>
                <a:gd name="T64" fmla="*/ 2147483646 w 516"/>
                <a:gd name="T65" fmla="*/ 2147483646 h 709"/>
                <a:gd name="T66" fmla="*/ 2147483646 w 516"/>
                <a:gd name="T67" fmla="*/ 2147483646 h 709"/>
                <a:gd name="T68" fmla="*/ 2147483646 w 516"/>
                <a:gd name="T69" fmla="*/ 2147483646 h 709"/>
                <a:gd name="T70" fmla="*/ 2147483646 w 516"/>
                <a:gd name="T71" fmla="*/ 2147483646 h 709"/>
                <a:gd name="T72" fmla="*/ 2147483646 w 516"/>
                <a:gd name="T73" fmla="*/ 2147483646 h 709"/>
                <a:gd name="T74" fmla="*/ 2147483646 w 516"/>
                <a:gd name="T75" fmla="*/ 2147483646 h 709"/>
                <a:gd name="T76" fmla="*/ 2147483646 w 516"/>
                <a:gd name="T77" fmla="*/ 2147483646 h 709"/>
                <a:gd name="T78" fmla="*/ 2147483646 w 516"/>
                <a:gd name="T79" fmla="*/ 2147483646 h 709"/>
                <a:gd name="T80" fmla="*/ 2147483646 w 516"/>
                <a:gd name="T81" fmla="*/ 2147483646 h 709"/>
                <a:gd name="T82" fmla="*/ 2147483646 w 516"/>
                <a:gd name="T83" fmla="*/ 2147483646 h 709"/>
                <a:gd name="T84" fmla="*/ 2147483646 w 516"/>
                <a:gd name="T85" fmla="*/ 2147483646 h 709"/>
                <a:gd name="T86" fmla="*/ 2147483646 w 516"/>
                <a:gd name="T87" fmla="*/ 2147483646 h 709"/>
                <a:gd name="T88" fmla="*/ 2147483646 w 516"/>
                <a:gd name="T89" fmla="*/ 2147483646 h 709"/>
                <a:gd name="T90" fmla="*/ 2147483646 w 516"/>
                <a:gd name="T91" fmla="*/ 2147483646 h 709"/>
                <a:gd name="T92" fmla="*/ 2147483646 w 516"/>
                <a:gd name="T93" fmla="*/ 2147483646 h 709"/>
                <a:gd name="T94" fmla="*/ 2147483646 w 516"/>
                <a:gd name="T95" fmla="*/ 2147483646 h 70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16" h="709">
                  <a:moveTo>
                    <a:pt x="504" y="96"/>
                  </a:moveTo>
                  <a:lnTo>
                    <a:pt x="486" y="78"/>
                  </a:lnTo>
                  <a:lnTo>
                    <a:pt x="432" y="84"/>
                  </a:lnTo>
                  <a:lnTo>
                    <a:pt x="354" y="48"/>
                  </a:lnTo>
                  <a:lnTo>
                    <a:pt x="318" y="54"/>
                  </a:lnTo>
                  <a:lnTo>
                    <a:pt x="288" y="36"/>
                  </a:lnTo>
                  <a:lnTo>
                    <a:pt x="282" y="18"/>
                  </a:lnTo>
                  <a:lnTo>
                    <a:pt x="228" y="0"/>
                  </a:lnTo>
                  <a:lnTo>
                    <a:pt x="198" y="24"/>
                  </a:lnTo>
                  <a:lnTo>
                    <a:pt x="150" y="42"/>
                  </a:lnTo>
                  <a:lnTo>
                    <a:pt x="114" y="66"/>
                  </a:lnTo>
                  <a:lnTo>
                    <a:pt x="90" y="126"/>
                  </a:lnTo>
                  <a:lnTo>
                    <a:pt x="42" y="138"/>
                  </a:lnTo>
                  <a:lnTo>
                    <a:pt x="42" y="174"/>
                  </a:lnTo>
                  <a:lnTo>
                    <a:pt x="78" y="222"/>
                  </a:lnTo>
                  <a:lnTo>
                    <a:pt x="114" y="240"/>
                  </a:lnTo>
                  <a:lnTo>
                    <a:pt x="114" y="264"/>
                  </a:lnTo>
                  <a:lnTo>
                    <a:pt x="90" y="276"/>
                  </a:lnTo>
                  <a:lnTo>
                    <a:pt x="60" y="264"/>
                  </a:lnTo>
                  <a:lnTo>
                    <a:pt x="0" y="306"/>
                  </a:lnTo>
                  <a:lnTo>
                    <a:pt x="18" y="324"/>
                  </a:lnTo>
                  <a:lnTo>
                    <a:pt x="42" y="348"/>
                  </a:lnTo>
                  <a:lnTo>
                    <a:pt x="96" y="348"/>
                  </a:lnTo>
                  <a:lnTo>
                    <a:pt x="138" y="354"/>
                  </a:lnTo>
                  <a:lnTo>
                    <a:pt x="120" y="396"/>
                  </a:lnTo>
                  <a:lnTo>
                    <a:pt x="72" y="414"/>
                  </a:lnTo>
                  <a:lnTo>
                    <a:pt x="36" y="438"/>
                  </a:lnTo>
                  <a:lnTo>
                    <a:pt x="30" y="468"/>
                  </a:lnTo>
                  <a:lnTo>
                    <a:pt x="72" y="498"/>
                  </a:lnTo>
                  <a:lnTo>
                    <a:pt x="78" y="529"/>
                  </a:lnTo>
                  <a:lnTo>
                    <a:pt x="108" y="541"/>
                  </a:lnTo>
                  <a:lnTo>
                    <a:pt x="114" y="583"/>
                  </a:lnTo>
                  <a:lnTo>
                    <a:pt x="156" y="577"/>
                  </a:lnTo>
                  <a:lnTo>
                    <a:pt x="210" y="577"/>
                  </a:lnTo>
                  <a:lnTo>
                    <a:pt x="180" y="631"/>
                  </a:lnTo>
                  <a:lnTo>
                    <a:pt x="90" y="709"/>
                  </a:lnTo>
                  <a:lnTo>
                    <a:pt x="192" y="655"/>
                  </a:lnTo>
                  <a:lnTo>
                    <a:pt x="270" y="571"/>
                  </a:lnTo>
                  <a:lnTo>
                    <a:pt x="264" y="553"/>
                  </a:lnTo>
                  <a:lnTo>
                    <a:pt x="312" y="492"/>
                  </a:lnTo>
                  <a:lnTo>
                    <a:pt x="324" y="517"/>
                  </a:lnTo>
                  <a:lnTo>
                    <a:pt x="330" y="547"/>
                  </a:lnTo>
                  <a:lnTo>
                    <a:pt x="366" y="517"/>
                  </a:lnTo>
                  <a:lnTo>
                    <a:pt x="408" y="492"/>
                  </a:lnTo>
                  <a:lnTo>
                    <a:pt x="426" y="505"/>
                  </a:lnTo>
                  <a:lnTo>
                    <a:pt x="516" y="523"/>
                  </a:lnTo>
                  <a:lnTo>
                    <a:pt x="516" y="96"/>
                  </a:lnTo>
                  <a:lnTo>
                    <a:pt x="504" y="9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4" name="Freeform 153"/>
            <p:cNvSpPr>
              <a:spLocks/>
            </p:cNvSpPr>
            <p:nvPr/>
          </p:nvSpPr>
          <p:spPr bwMode="auto">
            <a:xfrm>
              <a:off x="896938" y="2070100"/>
              <a:ext cx="2119312" cy="1452563"/>
            </a:xfrm>
            <a:custGeom>
              <a:avLst/>
              <a:gdLst>
                <a:gd name="T0" fmla="*/ 2147483646 w 1622"/>
                <a:gd name="T1" fmla="*/ 2147483646 h 1117"/>
                <a:gd name="T2" fmla="*/ 2147483646 w 1622"/>
                <a:gd name="T3" fmla="*/ 2147483646 h 1117"/>
                <a:gd name="T4" fmla="*/ 2147483646 w 1622"/>
                <a:gd name="T5" fmla="*/ 2147483646 h 1117"/>
                <a:gd name="T6" fmla="*/ 2147483646 w 1622"/>
                <a:gd name="T7" fmla="*/ 2147483646 h 1117"/>
                <a:gd name="T8" fmla="*/ 2147483646 w 1622"/>
                <a:gd name="T9" fmla="*/ 2147483646 h 1117"/>
                <a:gd name="T10" fmla="*/ 2147483646 w 1622"/>
                <a:gd name="T11" fmla="*/ 2147483646 h 1117"/>
                <a:gd name="T12" fmla="*/ 2147483646 w 1622"/>
                <a:gd name="T13" fmla="*/ 2147483646 h 1117"/>
                <a:gd name="T14" fmla="*/ 2147483646 w 1622"/>
                <a:gd name="T15" fmla="*/ 2147483646 h 1117"/>
                <a:gd name="T16" fmla="*/ 2147483646 w 1622"/>
                <a:gd name="T17" fmla="*/ 2147483646 h 1117"/>
                <a:gd name="T18" fmla="*/ 2147483646 w 1622"/>
                <a:gd name="T19" fmla="*/ 2147483646 h 1117"/>
                <a:gd name="T20" fmla="*/ 2147483646 w 1622"/>
                <a:gd name="T21" fmla="*/ 2147483646 h 1117"/>
                <a:gd name="T22" fmla="*/ 2147483646 w 1622"/>
                <a:gd name="T23" fmla="*/ 2147483646 h 1117"/>
                <a:gd name="T24" fmla="*/ 2147483646 w 1622"/>
                <a:gd name="T25" fmla="*/ 2147483646 h 1117"/>
                <a:gd name="T26" fmla="*/ 2147483646 w 1622"/>
                <a:gd name="T27" fmla="*/ 2147483646 h 1117"/>
                <a:gd name="T28" fmla="*/ 2147483646 w 1622"/>
                <a:gd name="T29" fmla="*/ 2147483646 h 1117"/>
                <a:gd name="T30" fmla="*/ 2147483646 w 1622"/>
                <a:gd name="T31" fmla="*/ 2147483646 h 1117"/>
                <a:gd name="T32" fmla="*/ 2147483646 w 1622"/>
                <a:gd name="T33" fmla="*/ 2147483646 h 1117"/>
                <a:gd name="T34" fmla="*/ 2147483646 w 1622"/>
                <a:gd name="T35" fmla="*/ 2147483646 h 1117"/>
                <a:gd name="T36" fmla="*/ 2147483646 w 1622"/>
                <a:gd name="T37" fmla="*/ 2147483646 h 1117"/>
                <a:gd name="T38" fmla="*/ 2147483646 w 1622"/>
                <a:gd name="T39" fmla="*/ 2147483646 h 1117"/>
                <a:gd name="T40" fmla="*/ 2147483646 w 1622"/>
                <a:gd name="T41" fmla="*/ 2147483646 h 1117"/>
                <a:gd name="T42" fmla="*/ 2147483646 w 1622"/>
                <a:gd name="T43" fmla="*/ 2147483646 h 1117"/>
                <a:gd name="T44" fmla="*/ 2147483646 w 1622"/>
                <a:gd name="T45" fmla="*/ 2147483646 h 1117"/>
                <a:gd name="T46" fmla="*/ 2147483646 w 1622"/>
                <a:gd name="T47" fmla="*/ 2147483646 h 1117"/>
                <a:gd name="T48" fmla="*/ 2147483646 w 1622"/>
                <a:gd name="T49" fmla="*/ 2147483646 h 1117"/>
                <a:gd name="T50" fmla="*/ 2147483646 w 1622"/>
                <a:gd name="T51" fmla="*/ 2147483646 h 1117"/>
                <a:gd name="T52" fmla="*/ 2147483646 w 1622"/>
                <a:gd name="T53" fmla="*/ 2147483646 h 1117"/>
                <a:gd name="T54" fmla="*/ 2147483646 w 1622"/>
                <a:gd name="T55" fmla="*/ 2147483646 h 1117"/>
                <a:gd name="T56" fmla="*/ 2147483646 w 1622"/>
                <a:gd name="T57" fmla="*/ 2147483646 h 1117"/>
                <a:gd name="T58" fmla="*/ 2147483646 w 1622"/>
                <a:gd name="T59" fmla="*/ 2147483646 h 1117"/>
                <a:gd name="T60" fmla="*/ 2147483646 w 1622"/>
                <a:gd name="T61" fmla="*/ 2147483646 h 1117"/>
                <a:gd name="T62" fmla="*/ 2147483646 w 1622"/>
                <a:gd name="T63" fmla="*/ 2147483646 h 1117"/>
                <a:gd name="T64" fmla="*/ 2147483646 w 1622"/>
                <a:gd name="T65" fmla="*/ 2147483646 h 1117"/>
                <a:gd name="T66" fmla="*/ 2147483646 w 1622"/>
                <a:gd name="T67" fmla="*/ 2147483646 h 1117"/>
                <a:gd name="T68" fmla="*/ 2147483646 w 1622"/>
                <a:gd name="T69" fmla="*/ 2147483646 h 1117"/>
                <a:gd name="T70" fmla="*/ 2147483646 w 1622"/>
                <a:gd name="T71" fmla="*/ 2147483646 h 1117"/>
                <a:gd name="T72" fmla="*/ 2147483646 w 1622"/>
                <a:gd name="T73" fmla="*/ 2147483646 h 1117"/>
                <a:gd name="T74" fmla="*/ 2147483646 w 1622"/>
                <a:gd name="T75" fmla="*/ 2147483646 h 1117"/>
                <a:gd name="T76" fmla="*/ 2147483646 w 1622"/>
                <a:gd name="T77" fmla="*/ 2147483646 h 1117"/>
                <a:gd name="T78" fmla="*/ 2147483646 w 1622"/>
                <a:gd name="T79" fmla="*/ 2147483646 h 1117"/>
                <a:gd name="T80" fmla="*/ 2147483646 w 1622"/>
                <a:gd name="T81" fmla="*/ 0 h 1117"/>
                <a:gd name="T82" fmla="*/ 2147483646 w 1622"/>
                <a:gd name="T83" fmla="*/ 2147483646 h 1117"/>
                <a:gd name="T84" fmla="*/ 2147483646 w 1622"/>
                <a:gd name="T85" fmla="*/ 2147483646 h 1117"/>
                <a:gd name="T86" fmla="*/ 2147483646 w 1622"/>
                <a:gd name="T87" fmla="*/ 2147483646 h 1117"/>
                <a:gd name="T88" fmla="*/ 2147483646 w 1622"/>
                <a:gd name="T89" fmla="*/ 2147483646 h 1117"/>
                <a:gd name="T90" fmla="*/ 2147483646 w 1622"/>
                <a:gd name="T91" fmla="*/ 2147483646 h 1117"/>
                <a:gd name="T92" fmla="*/ 2147483646 w 1622"/>
                <a:gd name="T93" fmla="*/ 2147483646 h 1117"/>
                <a:gd name="T94" fmla="*/ 2147483646 w 1622"/>
                <a:gd name="T95" fmla="*/ 2147483646 h 1117"/>
                <a:gd name="T96" fmla="*/ 2147483646 w 1622"/>
                <a:gd name="T97" fmla="*/ 2147483646 h 1117"/>
                <a:gd name="T98" fmla="*/ 2147483646 w 1622"/>
                <a:gd name="T99" fmla="*/ 2147483646 h 1117"/>
                <a:gd name="T100" fmla="*/ 2147483646 w 1622"/>
                <a:gd name="T101" fmla="*/ 2147483646 h 1117"/>
                <a:gd name="T102" fmla="*/ 2147483646 w 1622"/>
                <a:gd name="T103" fmla="*/ 2147483646 h 1117"/>
                <a:gd name="T104" fmla="*/ 2147483646 w 1622"/>
                <a:gd name="T105" fmla="*/ 2147483646 h 1117"/>
                <a:gd name="T106" fmla="*/ 2147483646 w 1622"/>
                <a:gd name="T107" fmla="*/ 2147483646 h 1117"/>
                <a:gd name="T108" fmla="*/ 2147483646 w 1622"/>
                <a:gd name="T109" fmla="*/ 2147483646 h 1117"/>
                <a:gd name="T110" fmla="*/ 0 w 1622"/>
                <a:gd name="T111" fmla="*/ 2147483646 h 1117"/>
                <a:gd name="T112" fmla="*/ 2147483646 w 1622"/>
                <a:gd name="T113" fmla="*/ 2147483646 h 1117"/>
                <a:gd name="T114" fmla="*/ 2147483646 w 1622"/>
                <a:gd name="T115" fmla="*/ 2147483646 h 1117"/>
                <a:gd name="T116" fmla="*/ 2147483646 w 1622"/>
                <a:gd name="T117" fmla="*/ 2147483646 h 1117"/>
                <a:gd name="T118" fmla="*/ 2147483646 w 1622"/>
                <a:gd name="T119" fmla="*/ 2147483646 h 1117"/>
                <a:gd name="T120" fmla="*/ 2147483646 w 1622"/>
                <a:gd name="T121" fmla="*/ 2147483646 h 1117"/>
                <a:gd name="T122" fmla="*/ 2147483646 w 1622"/>
                <a:gd name="T123" fmla="*/ 2147483646 h 111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622" h="1117">
                  <a:moveTo>
                    <a:pt x="931" y="943"/>
                  </a:moveTo>
                  <a:lnTo>
                    <a:pt x="973" y="955"/>
                  </a:lnTo>
                  <a:lnTo>
                    <a:pt x="1075" y="1003"/>
                  </a:lnTo>
                  <a:lnTo>
                    <a:pt x="1111" y="1081"/>
                  </a:lnTo>
                  <a:lnTo>
                    <a:pt x="1111" y="1117"/>
                  </a:lnTo>
                  <a:lnTo>
                    <a:pt x="1190" y="1093"/>
                  </a:lnTo>
                  <a:lnTo>
                    <a:pt x="1232" y="1057"/>
                  </a:lnTo>
                  <a:lnTo>
                    <a:pt x="1262" y="1051"/>
                  </a:lnTo>
                  <a:lnTo>
                    <a:pt x="1322" y="1039"/>
                  </a:lnTo>
                  <a:lnTo>
                    <a:pt x="1370" y="979"/>
                  </a:lnTo>
                  <a:lnTo>
                    <a:pt x="1394" y="985"/>
                  </a:lnTo>
                  <a:lnTo>
                    <a:pt x="1406" y="1045"/>
                  </a:lnTo>
                  <a:lnTo>
                    <a:pt x="1430" y="1027"/>
                  </a:lnTo>
                  <a:lnTo>
                    <a:pt x="1448" y="1033"/>
                  </a:lnTo>
                  <a:lnTo>
                    <a:pt x="1436" y="1051"/>
                  </a:lnTo>
                  <a:lnTo>
                    <a:pt x="1448" y="1075"/>
                  </a:lnTo>
                  <a:lnTo>
                    <a:pt x="1502" y="1033"/>
                  </a:lnTo>
                  <a:lnTo>
                    <a:pt x="1520" y="1009"/>
                  </a:lnTo>
                  <a:lnTo>
                    <a:pt x="1466" y="1003"/>
                  </a:lnTo>
                  <a:lnTo>
                    <a:pt x="1442" y="967"/>
                  </a:lnTo>
                  <a:lnTo>
                    <a:pt x="1460" y="949"/>
                  </a:lnTo>
                  <a:lnTo>
                    <a:pt x="1466" y="925"/>
                  </a:lnTo>
                  <a:lnTo>
                    <a:pt x="1382" y="943"/>
                  </a:lnTo>
                  <a:lnTo>
                    <a:pt x="1340" y="979"/>
                  </a:lnTo>
                  <a:lnTo>
                    <a:pt x="1358" y="937"/>
                  </a:lnTo>
                  <a:lnTo>
                    <a:pt x="1400" y="913"/>
                  </a:lnTo>
                  <a:lnTo>
                    <a:pt x="1424" y="889"/>
                  </a:lnTo>
                  <a:lnTo>
                    <a:pt x="1496" y="895"/>
                  </a:lnTo>
                  <a:lnTo>
                    <a:pt x="1550" y="889"/>
                  </a:lnTo>
                  <a:lnTo>
                    <a:pt x="1592" y="859"/>
                  </a:lnTo>
                  <a:lnTo>
                    <a:pt x="1622" y="835"/>
                  </a:lnTo>
                  <a:lnTo>
                    <a:pt x="1598" y="775"/>
                  </a:lnTo>
                  <a:lnTo>
                    <a:pt x="1592" y="745"/>
                  </a:lnTo>
                  <a:lnTo>
                    <a:pt x="1514" y="703"/>
                  </a:lnTo>
                  <a:lnTo>
                    <a:pt x="1514" y="679"/>
                  </a:lnTo>
                  <a:lnTo>
                    <a:pt x="1448" y="553"/>
                  </a:lnTo>
                  <a:lnTo>
                    <a:pt x="1430" y="607"/>
                  </a:lnTo>
                  <a:lnTo>
                    <a:pt x="1388" y="619"/>
                  </a:lnTo>
                  <a:lnTo>
                    <a:pt x="1376" y="607"/>
                  </a:lnTo>
                  <a:lnTo>
                    <a:pt x="1358" y="607"/>
                  </a:lnTo>
                  <a:lnTo>
                    <a:pt x="1358" y="522"/>
                  </a:lnTo>
                  <a:lnTo>
                    <a:pt x="1322" y="516"/>
                  </a:lnTo>
                  <a:lnTo>
                    <a:pt x="1292" y="474"/>
                  </a:lnTo>
                  <a:lnTo>
                    <a:pt x="1262" y="480"/>
                  </a:lnTo>
                  <a:lnTo>
                    <a:pt x="1226" y="468"/>
                  </a:lnTo>
                  <a:lnTo>
                    <a:pt x="1202" y="474"/>
                  </a:lnTo>
                  <a:lnTo>
                    <a:pt x="1202" y="504"/>
                  </a:lnTo>
                  <a:lnTo>
                    <a:pt x="1202" y="535"/>
                  </a:lnTo>
                  <a:lnTo>
                    <a:pt x="1196" y="601"/>
                  </a:lnTo>
                  <a:lnTo>
                    <a:pt x="1190" y="625"/>
                  </a:lnTo>
                  <a:lnTo>
                    <a:pt x="1226" y="697"/>
                  </a:lnTo>
                  <a:lnTo>
                    <a:pt x="1166" y="751"/>
                  </a:lnTo>
                  <a:lnTo>
                    <a:pt x="1178" y="841"/>
                  </a:lnTo>
                  <a:lnTo>
                    <a:pt x="1154" y="859"/>
                  </a:lnTo>
                  <a:lnTo>
                    <a:pt x="1130" y="847"/>
                  </a:lnTo>
                  <a:lnTo>
                    <a:pt x="1117" y="739"/>
                  </a:lnTo>
                  <a:lnTo>
                    <a:pt x="1057" y="733"/>
                  </a:lnTo>
                  <a:lnTo>
                    <a:pt x="943" y="667"/>
                  </a:lnTo>
                  <a:lnTo>
                    <a:pt x="919" y="667"/>
                  </a:lnTo>
                  <a:lnTo>
                    <a:pt x="901" y="613"/>
                  </a:lnTo>
                  <a:lnTo>
                    <a:pt x="883" y="595"/>
                  </a:lnTo>
                  <a:lnTo>
                    <a:pt x="931" y="450"/>
                  </a:lnTo>
                  <a:lnTo>
                    <a:pt x="961" y="420"/>
                  </a:lnTo>
                  <a:lnTo>
                    <a:pt x="991" y="402"/>
                  </a:lnTo>
                  <a:lnTo>
                    <a:pt x="1009" y="402"/>
                  </a:lnTo>
                  <a:lnTo>
                    <a:pt x="1027" y="342"/>
                  </a:lnTo>
                  <a:lnTo>
                    <a:pt x="1039" y="294"/>
                  </a:lnTo>
                  <a:lnTo>
                    <a:pt x="1099" y="282"/>
                  </a:lnTo>
                  <a:lnTo>
                    <a:pt x="1130" y="258"/>
                  </a:lnTo>
                  <a:lnTo>
                    <a:pt x="1111" y="204"/>
                  </a:lnTo>
                  <a:lnTo>
                    <a:pt x="1124" y="168"/>
                  </a:lnTo>
                  <a:lnTo>
                    <a:pt x="1099" y="138"/>
                  </a:lnTo>
                  <a:lnTo>
                    <a:pt x="1063" y="132"/>
                  </a:lnTo>
                  <a:lnTo>
                    <a:pt x="1051" y="192"/>
                  </a:lnTo>
                  <a:lnTo>
                    <a:pt x="1015" y="246"/>
                  </a:lnTo>
                  <a:lnTo>
                    <a:pt x="1003" y="180"/>
                  </a:lnTo>
                  <a:lnTo>
                    <a:pt x="985" y="156"/>
                  </a:lnTo>
                  <a:lnTo>
                    <a:pt x="961" y="186"/>
                  </a:lnTo>
                  <a:lnTo>
                    <a:pt x="949" y="156"/>
                  </a:lnTo>
                  <a:lnTo>
                    <a:pt x="925" y="114"/>
                  </a:lnTo>
                  <a:lnTo>
                    <a:pt x="913" y="60"/>
                  </a:lnTo>
                  <a:lnTo>
                    <a:pt x="877" y="0"/>
                  </a:lnTo>
                  <a:lnTo>
                    <a:pt x="847" y="84"/>
                  </a:lnTo>
                  <a:lnTo>
                    <a:pt x="847" y="114"/>
                  </a:lnTo>
                  <a:lnTo>
                    <a:pt x="889" y="150"/>
                  </a:lnTo>
                  <a:lnTo>
                    <a:pt x="895" y="186"/>
                  </a:lnTo>
                  <a:lnTo>
                    <a:pt x="865" y="216"/>
                  </a:lnTo>
                  <a:lnTo>
                    <a:pt x="847" y="204"/>
                  </a:lnTo>
                  <a:lnTo>
                    <a:pt x="823" y="204"/>
                  </a:lnTo>
                  <a:lnTo>
                    <a:pt x="811" y="234"/>
                  </a:lnTo>
                  <a:lnTo>
                    <a:pt x="769" y="222"/>
                  </a:lnTo>
                  <a:lnTo>
                    <a:pt x="709" y="222"/>
                  </a:lnTo>
                  <a:lnTo>
                    <a:pt x="673" y="198"/>
                  </a:lnTo>
                  <a:lnTo>
                    <a:pt x="619" y="210"/>
                  </a:lnTo>
                  <a:lnTo>
                    <a:pt x="625" y="228"/>
                  </a:lnTo>
                  <a:lnTo>
                    <a:pt x="631" y="264"/>
                  </a:lnTo>
                  <a:lnTo>
                    <a:pt x="613" y="258"/>
                  </a:lnTo>
                  <a:lnTo>
                    <a:pt x="583" y="222"/>
                  </a:lnTo>
                  <a:lnTo>
                    <a:pt x="517" y="234"/>
                  </a:lnTo>
                  <a:lnTo>
                    <a:pt x="487" y="210"/>
                  </a:lnTo>
                  <a:lnTo>
                    <a:pt x="499" y="186"/>
                  </a:lnTo>
                  <a:lnTo>
                    <a:pt x="457" y="174"/>
                  </a:lnTo>
                  <a:lnTo>
                    <a:pt x="409" y="150"/>
                  </a:lnTo>
                  <a:lnTo>
                    <a:pt x="343" y="132"/>
                  </a:lnTo>
                  <a:lnTo>
                    <a:pt x="301" y="144"/>
                  </a:lnTo>
                  <a:lnTo>
                    <a:pt x="259" y="96"/>
                  </a:lnTo>
                  <a:lnTo>
                    <a:pt x="145" y="150"/>
                  </a:lnTo>
                  <a:lnTo>
                    <a:pt x="115" y="180"/>
                  </a:lnTo>
                  <a:lnTo>
                    <a:pt x="67" y="168"/>
                  </a:lnTo>
                  <a:lnTo>
                    <a:pt x="37" y="138"/>
                  </a:lnTo>
                  <a:lnTo>
                    <a:pt x="0" y="126"/>
                  </a:lnTo>
                  <a:lnTo>
                    <a:pt x="0" y="553"/>
                  </a:lnTo>
                  <a:lnTo>
                    <a:pt x="61" y="583"/>
                  </a:lnTo>
                  <a:lnTo>
                    <a:pt x="109" y="559"/>
                  </a:lnTo>
                  <a:lnTo>
                    <a:pt x="175" y="679"/>
                  </a:lnTo>
                  <a:lnTo>
                    <a:pt x="217" y="709"/>
                  </a:lnTo>
                  <a:lnTo>
                    <a:pt x="211" y="757"/>
                  </a:lnTo>
                  <a:lnTo>
                    <a:pt x="229" y="793"/>
                  </a:lnTo>
                  <a:lnTo>
                    <a:pt x="277" y="859"/>
                  </a:lnTo>
                  <a:lnTo>
                    <a:pt x="343" y="901"/>
                  </a:lnTo>
                  <a:lnTo>
                    <a:pt x="349" y="931"/>
                  </a:lnTo>
                  <a:lnTo>
                    <a:pt x="871" y="931"/>
                  </a:lnTo>
                  <a:lnTo>
                    <a:pt x="931" y="9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1296988" y="3279775"/>
              <a:ext cx="1435101" cy="741364"/>
            </a:xfrm>
            <a:custGeom>
              <a:avLst/>
              <a:gdLst>
                <a:gd name="T0" fmla="*/ 2147483646 w 1099"/>
                <a:gd name="T1" fmla="*/ 2147483646 h 571"/>
                <a:gd name="T2" fmla="*/ 2147483646 w 1099"/>
                <a:gd name="T3" fmla="*/ 2147483646 h 571"/>
                <a:gd name="T4" fmla="*/ 2147483646 w 1099"/>
                <a:gd name="T5" fmla="*/ 2147483646 h 571"/>
                <a:gd name="T6" fmla="*/ 2147483646 w 1099"/>
                <a:gd name="T7" fmla="*/ 2147483646 h 571"/>
                <a:gd name="T8" fmla="*/ 2147483646 w 1099"/>
                <a:gd name="T9" fmla="*/ 2147483646 h 571"/>
                <a:gd name="T10" fmla="*/ 2147483646 w 1099"/>
                <a:gd name="T11" fmla="*/ 2147483646 h 571"/>
                <a:gd name="T12" fmla="*/ 2147483646 w 1099"/>
                <a:gd name="T13" fmla="*/ 2147483646 h 571"/>
                <a:gd name="T14" fmla="*/ 2147483646 w 1099"/>
                <a:gd name="T15" fmla="*/ 2147483646 h 571"/>
                <a:gd name="T16" fmla="*/ 2147483646 w 1099"/>
                <a:gd name="T17" fmla="*/ 2147483646 h 571"/>
                <a:gd name="T18" fmla="*/ 2147483646 w 1099"/>
                <a:gd name="T19" fmla="*/ 2147483646 h 571"/>
                <a:gd name="T20" fmla="*/ 2147483646 w 1099"/>
                <a:gd name="T21" fmla="*/ 2147483646 h 571"/>
                <a:gd name="T22" fmla="*/ 2147483646 w 1099"/>
                <a:gd name="T23" fmla="*/ 2147483646 h 571"/>
                <a:gd name="T24" fmla="*/ 2147483646 w 1099"/>
                <a:gd name="T25" fmla="*/ 2147483646 h 571"/>
                <a:gd name="T26" fmla="*/ 2147483646 w 1099"/>
                <a:gd name="T27" fmla="*/ 2147483646 h 571"/>
                <a:gd name="T28" fmla="*/ 2147483646 w 1099"/>
                <a:gd name="T29" fmla="*/ 2147483646 h 571"/>
                <a:gd name="T30" fmla="*/ 2147483646 w 1099"/>
                <a:gd name="T31" fmla="*/ 2147483646 h 571"/>
                <a:gd name="T32" fmla="*/ 2147483646 w 1099"/>
                <a:gd name="T33" fmla="*/ 2147483646 h 571"/>
                <a:gd name="T34" fmla="*/ 2147483646 w 1099"/>
                <a:gd name="T35" fmla="*/ 2147483646 h 571"/>
                <a:gd name="T36" fmla="*/ 2147483646 w 1099"/>
                <a:gd name="T37" fmla="*/ 2147483646 h 571"/>
                <a:gd name="T38" fmla="*/ 2147483646 w 1099"/>
                <a:gd name="T39" fmla="*/ 2147483646 h 571"/>
                <a:gd name="T40" fmla="*/ 2147483646 w 1099"/>
                <a:gd name="T41" fmla="*/ 2147483646 h 571"/>
                <a:gd name="T42" fmla="*/ 2147483646 w 1099"/>
                <a:gd name="T43" fmla="*/ 2147483646 h 571"/>
                <a:gd name="T44" fmla="*/ 2147483646 w 1099"/>
                <a:gd name="T45" fmla="*/ 2147483646 h 571"/>
                <a:gd name="T46" fmla="*/ 2147483646 w 1099"/>
                <a:gd name="T47" fmla="*/ 2147483646 h 571"/>
                <a:gd name="T48" fmla="*/ 2147483646 w 1099"/>
                <a:gd name="T49" fmla="*/ 2147483646 h 571"/>
                <a:gd name="T50" fmla="*/ 2147483646 w 1099"/>
                <a:gd name="T51" fmla="*/ 0 h 571"/>
                <a:gd name="T52" fmla="*/ 2147483646 w 1099"/>
                <a:gd name="T53" fmla="*/ 2147483646 h 571"/>
                <a:gd name="T54" fmla="*/ 2147483646 w 1099"/>
                <a:gd name="T55" fmla="*/ 2147483646 h 571"/>
                <a:gd name="T56" fmla="*/ 2147483646 w 1099"/>
                <a:gd name="T57" fmla="*/ 2147483646 h 571"/>
                <a:gd name="T58" fmla="*/ 0 w 1099"/>
                <a:gd name="T59" fmla="*/ 2147483646 h 571"/>
                <a:gd name="T60" fmla="*/ 2147483646 w 1099"/>
                <a:gd name="T61" fmla="*/ 2147483646 h 571"/>
                <a:gd name="T62" fmla="*/ 2147483646 w 1099"/>
                <a:gd name="T63" fmla="*/ 2147483646 h 571"/>
                <a:gd name="T64" fmla="*/ 2147483646 w 1099"/>
                <a:gd name="T65" fmla="*/ 2147483646 h 571"/>
                <a:gd name="T66" fmla="*/ 2147483646 w 1099"/>
                <a:gd name="T67" fmla="*/ 2147483646 h 57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99" h="571">
                  <a:moveTo>
                    <a:pt x="252" y="439"/>
                  </a:moveTo>
                  <a:lnTo>
                    <a:pt x="300" y="439"/>
                  </a:lnTo>
                  <a:lnTo>
                    <a:pt x="318" y="427"/>
                  </a:lnTo>
                  <a:lnTo>
                    <a:pt x="348" y="433"/>
                  </a:lnTo>
                  <a:lnTo>
                    <a:pt x="396" y="487"/>
                  </a:lnTo>
                  <a:lnTo>
                    <a:pt x="432" y="475"/>
                  </a:lnTo>
                  <a:lnTo>
                    <a:pt x="456" y="493"/>
                  </a:lnTo>
                  <a:lnTo>
                    <a:pt x="474" y="523"/>
                  </a:lnTo>
                  <a:lnTo>
                    <a:pt x="498" y="547"/>
                  </a:lnTo>
                  <a:lnTo>
                    <a:pt x="528" y="553"/>
                  </a:lnTo>
                  <a:lnTo>
                    <a:pt x="528" y="511"/>
                  </a:lnTo>
                  <a:lnTo>
                    <a:pt x="552" y="487"/>
                  </a:lnTo>
                  <a:lnTo>
                    <a:pt x="570" y="469"/>
                  </a:lnTo>
                  <a:lnTo>
                    <a:pt x="630" y="475"/>
                  </a:lnTo>
                  <a:lnTo>
                    <a:pt x="666" y="475"/>
                  </a:lnTo>
                  <a:lnTo>
                    <a:pt x="714" y="463"/>
                  </a:lnTo>
                  <a:lnTo>
                    <a:pt x="744" y="463"/>
                  </a:lnTo>
                  <a:lnTo>
                    <a:pt x="774" y="457"/>
                  </a:lnTo>
                  <a:lnTo>
                    <a:pt x="780" y="487"/>
                  </a:lnTo>
                  <a:lnTo>
                    <a:pt x="792" y="529"/>
                  </a:lnTo>
                  <a:lnTo>
                    <a:pt x="829" y="565"/>
                  </a:lnTo>
                  <a:lnTo>
                    <a:pt x="847" y="571"/>
                  </a:lnTo>
                  <a:lnTo>
                    <a:pt x="841" y="511"/>
                  </a:lnTo>
                  <a:lnTo>
                    <a:pt x="817" y="445"/>
                  </a:lnTo>
                  <a:lnTo>
                    <a:pt x="847" y="409"/>
                  </a:lnTo>
                  <a:lnTo>
                    <a:pt x="877" y="397"/>
                  </a:lnTo>
                  <a:lnTo>
                    <a:pt x="931" y="343"/>
                  </a:lnTo>
                  <a:lnTo>
                    <a:pt x="925" y="307"/>
                  </a:lnTo>
                  <a:lnTo>
                    <a:pt x="919" y="271"/>
                  </a:lnTo>
                  <a:lnTo>
                    <a:pt x="937" y="283"/>
                  </a:lnTo>
                  <a:lnTo>
                    <a:pt x="943" y="277"/>
                  </a:lnTo>
                  <a:lnTo>
                    <a:pt x="937" y="253"/>
                  </a:lnTo>
                  <a:lnTo>
                    <a:pt x="949" y="253"/>
                  </a:lnTo>
                  <a:lnTo>
                    <a:pt x="967" y="247"/>
                  </a:lnTo>
                  <a:lnTo>
                    <a:pt x="979" y="217"/>
                  </a:lnTo>
                  <a:lnTo>
                    <a:pt x="1003" y="211"/>
                  </a:lnTo>
                  <a:lnTo>
                    <a:pt x="1039" y="193"/>
                  </a:lnTo>
                  <a:lnTo>
                    <a:pt x="1039" y="144"/>
                  </a:lnTo>
                  <a:lnTo>
                    <a:pt x="1099" y="114"/>
                  </a:lnTo>
                  <a:lnTo>
                    <a:pt x="1087" y="54"/>
                  </a:lnTo>
                  <a:lnTo>
                    <a:pt x="1063" y="48"/>
                  </a:lnTo>
                  <a:lnTo>
                    <a:pt x="1015" y="108"/>
                  </a:lnTo>
                  <a:lnTo>
                    <a:pt x="955" y="120"/>
                  </a:lnTo>
                  <a:lnTo>
                    <a:pt x="925" y="126"/>
                  </a:lnTo>
                  <a:lnTo>
                    <a:pt x="883" y="162"/>
                  </a:lnTo>
                  <a:lnTo>
                    <a:pt x="804" y="186"/>
                  </a:lnTo>
                  <a:lnTo>
                    <a:pt x="804" y="150"/>
                  </a:lnTo>
                  <a:lnTo>
                    <a:pt x="768" y="72"/>
                  </a:lnTo>
                  <a:lnTo>
                    <a:pt x="666" y="24"/>
                  </a:lnTo>
                  <a:lnTo>
                    <a:pt x="624" y="12"/>
                  </a:lnTo>
                  <a:lnTo>
                    <a:pt x="564" y="0"/>
                  </a:lnTo>
                  <a:lnTo>
                    <a:pt x="42" y="0"/>
                  </a:lnTo>
                  <a:lnTo>
                    <a:pt x="48" y="36"/>
                  </a:lnTo>
                  <a:lnTo>
                    <a:pt x="30" y="48"/>
                  </a:lnTo>
                  <a:lnTo>
                    <a:pt x="36" y="24"/>
                  </a:lnTo>
                  <a:lnTo>
                    <a:pt x="0" y="12"/>
                  </a:lnTo>
                  <a:lnTo>
                    <a:pt x="18" y="78"/>
                  </a:lnTo>
                  <a:lnTo>
                    <a:pt x="12" y="126"/>
                  </a:lnTo>
                  <a:lnTo>
                    <a:pt x="0" y="174"/>
                  </a:lnTo>
                  <a:lnTo>
                    <a:pt x="12" y="211"/>
                  </a:lnTo>
                  <a:lnTo>
                    <a:pt x="12" y="235"/>
                  </a:lnTo>
                  <a:lnTo>
                    <a:pt x="42" y="295"/>
                  </a:lnTo>
                  <a:lnTo>
                    <a:pt x="66" y="337"/>
                  </a:lnTo>
                  <a:lnTo>
                    <a:pt x="84" y="367"/>
                  </a:lnTo>
                  <a:lnTo>
                    <a:pt x="138" y="403"/>
                  </a:lnTo>
                  <a:lnTo>
                    <a:pt x="144" y="415"/>
                  </a:lnTo>
                  <a:lnTo>
                    <a:pt x="192" y="409"/>
                  </a:lnTo>
                  <a:lnTo>
                    <a:pt x="252" y="43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6" name="Freeform 155"/>
            <p:cNvSpPr>
              <a:spLocks/>
            </p:cNvSpPr>
            <p:nvPr/>
          </p:nvSpPr>
          <p:spPr bwMode="auto">
            <a:xfrm>
              <a:off x="2212975" y="4286250"/>
              <a:ext cx="111125" cy="112713"/>
            </a:xfrm>
            <a:custGeom>
              <a:avLst/>
              <a:gdLst>
                <a:gd name="T0" fmla="*/ 2147483646 w 14"/>
                <a:gd name="T1" fmla="*/ 2147483646 h 14"/>
                <a:gd name="T2" fmla="*/ 2147483646 w 14"/>
                <a:gd name="T3" fmla="*/ 2147483646 h 14"/>
                <a:gd name="T4" fmla="*/ 2147483646 w 14"/>
                <a:gd name="T5" fmla="*/ 0 h 14"/>
                <a:gd name="T6" fmla="*/ 2147483646 w 14"/>
                <a:gd name="T7" fmla="*/ 2147483646 h 14"/>
                <a:gd name="T8" fmla="*/ 0 w 14"/>
                <a:gd name="T9" fmla="*/ 2147483646 h 14"/>
                <a:gd name="T10" fmla="*/ 2147483646 w 14"/>
                <a:gd name="T11" fmla="*/ 2147483646 h 14"/>
                <a:gd name="T12" fmla="*/ 2147483646 w 14"/>
                <a:gd name="T13" fmla="*/ 2147483646 h 14"/>
                <a:gd name="T14" fmla="*/ 2147483646 w 14"/>
                <a:gd name="T15" fmla="*/ 2147483646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14">
                  <a:moveTo>
                    <a:pt x="14" y="14"/>
                  </a:moveTo>
                  <a:cubicBezTo>
                    <a:pt x="14" y="12"/>
                    <a:pt x="13" y="11"/>
                    <a:pt x="13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9" y="13"/>
                    <a:pt x="9" y="13"/>
                    <a:pt x="9" y="13"/>
                  </a:cubicBezTo>
                  <a:lnTo>
                    <a:pt x="14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2252663" y="4389438"/>
              <a:ext cx="95250" cy="69850"/>
            </a:xfrm>
            <a:custGeom>
              <a:avLst/>
              <a:gdLst>
                <a:gd name="T0" fmla="*/ 2147483646 w 12"/>
                <a:gd name="T1" fmla="*/ 2147483646 h 9"/>
                <a:gd name="T2" fmla="*/ 2147483646 w 12"/>
                <a:gd name="T3" fmla="*/ 0 h 9"/>
                <a:gd name="T4" fmla="*/ 0 w 12"/>
                <a:gd name="T5" fmla="*/ 2147483646 h 9"/>
                <a:gd name="T6" fmla="*/ 2147483646 w 12"/>
                <a:gd name="T7" fmla="*/ 2147483646 h 9"/>
                <a:gd name="T8" fmla="*/ 2147483646 w 12"/>
                <a:gd name="T9" fmla="*/ 2147483646 h 9"/>
                <a:gd name="T10" fmla="*/ 2147483646 w 12"/>
                <a:gd name="T11" fmla="*/ 2147483646 h 9"/>
                <a:gd name="T12" fmla="*/ 2147483646 w 12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" h="9">
                  <a:moveTo>
                    <a:pt x="9" y="1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4"/>
                    <a:pt x="10" y="2"/>
                    <a:pt x="9" y="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2339975" y="4429125"/>
              <a:ext cx="141288" cy="60325"/>
            </a:xfrm>
            <a:custGeom>
              <a:avLst/>
              <a:gdLst>
                <a:gd name="T0" fmla="*/ 2147483646 w 18"/>
                <a:gd name="T1" fmla="*/ 2147483646 h 8"/>
                <a:gd name="T2" fmla="*/ 2147483646 w 18"/>
                <a:gd name="T3" fmla="*/ 2147483646 h 8"/>
                <a:gd name="T4" fmla="*/ 2147483646 w 18"/>
                <a:gd name="T5" fmla="*/ 2147483646 h 8"/>
                <a:gd name="T6" fmla="*/ 2147483646 w 18"/>
                <a:gd name="T7" fmla="*/ 0 h 8"/>
                <a:gd name="T8" fmla="*/ 0 w 18"/>
                <a:gd name="T9" fmla="*/ 2147483646 h 8"/>
                <a:gd name="T10" fmla="*/ 2147483646 w 18"/>
                <a:gd name="T11" fmla="*/ 2147483646 h 8"/>
                <a:gd name="T12" fmla="*/ 2147483646 w 18"/>
                <a:gd name="T13" fmla="*/ 2147483646 h 8"/>
                <a:gd name="T14" fmla="*/ 2147483646 w 18"/>
                <a:gd name="T15" fmla="*/ 2147483646 h 8"/>
                <a:gd name="T16" fmla="*/ 2147483646 w 18"/>
                <a:gd name="T17" fmla="*/ 2147483646 h 8"/>
                <a:gd name="T18" fmla="*/ 2147483646 w 18"/>
                <a:gd name="T19" fmla="*/ 2147483646 h 8"/>
                <a:gd name="T20" fmla="*/ 2147483646 w 18"/>
                <a:gd name="T21" fmla="*/ 2147483646 h 8"/>
                <a:gd name="T22" fmla="*/ 2147483646 w 18"/>
                <a:gd name="T23" fmla="*/ 2147483646 h 8"/>
                <a:gd name="T24" fmla="*/ 2147483646 w 18"/>
                <a:gd name="T25" fmla="*/ 2147483646 h 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8">
                  <a:moveTo>
                    <a:pt x="14" y="1"/>
                  </a:move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3" y="2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3" y="7"/>
                    <a:pt x="4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4" y="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2433638" y="4359275"/>
              <a:ext cx="290512" cy="319088"/>
            </a:xfrm>
            <a:custGeom>
              <a:avLst/>
              <a:gdLst>
                <a:gd name="T0" fmla="*/ 2147483646 w 37"/>
                <a:gd name="T1" fmla="*/ 2147483646 h 41"/>
                <a:gd name="T2" fmla="*/ 2147483646 w 37"/>
                <a:gd name="T3" fmla="*/ 2147483646 h 41"/>
                <a:gd name="T4" fmla="*/ 2147483646 w 37"/>
                <a:gd name="T5" fmla="*/ 2147483646 h 41"/>
                <a:gd name="T6" fmla="*/ 2147483646 w 37"/>
                <a:gd name="T7" fmla="*/ 2147483646 h 41"/>
                <a:gd name="T8" fmla="*/ 2147483646 w 37"/>
                <a:gd name="T9" fmla="*/ 2147483646 h 41"/>
                <a:gd name="T10" fmla="*/ 2147483646 w 37"/>
                <a:gd name="T11" fmla="*/ 2147483646 h 41"/>
                <a:gd name="T12" fmla="*/ 2147483646 w 37"/>
                <a:gd name="T13" fmla="*/ 2147483646 h 41"/>
                <a:gd name="T14" fmla="*/ 2147483646 w 37"/>
                <a:gd name="T15" fmla="*/ 2147483646 h 41"/>
                <a:gd name="T16" fmla="*/ 2147483646 w 37"/>
                <a:gd name="T17" fmla="*/ 2147483646 h 41"/>
                <a:gd name="T18" fmla="*/ 2147483646 w 37"/>
                <a:gd name="T19" fmla="*/ 2147483646 h 41"/>
                <a:gd name="T20" fmla="*/ 2147483646 w 37"/>
                <a:gd name="T21" fmla="*/ 0 h 41"/>
                <a:gd name="T22" fmla="*/ 2147483646 w 37"/>
                <a:gd name="T23" fmla="*/ 2147483646 h 41"/>
                <a:gd name="T24" fmla="*/ 2147483646 w 37"/>
                <a:gd name="T25" fmla="*/ 2147483646 h 41"/>
                <a:gd name="T26" fmla="*/ 2147483646 w 37"/>
                <a:gd name="T27" fmla="*/ 2147483646 h 41"/>
                <a:gd name="T28" fmla="*/ 2147483646 w 37"/>
                <a:gd name="T29" fmla="*/ 2147483646 h 41"/>
                <a:gd name="T30" fmla="*/ 2147483646 w 37"/>
                <a:gd name="T31" fmla="*/ 2147483646 h 41"/>
                <a:gd name="T32" fmla="*/ 2147483646 w 37"/>
                <a:gd name="T33" fmla="*/ 2147483646 h 41"/>
                <a:gd name="T34" fmla="*/ 2147483646 w 37"/>
                <a:gd name="T35" fmla="*/ 2147483646 h 41"/>
                <a:gd name="T36" fmla="*/ 2147483646 w 37"/>
                <a:gd name="T37" fmla="*/ 2147483646 h 41"/>
                <a:gd name="T38" fmla="*/ 2147483646 w 37"/>
                <a:gd name="T39" fmla="*/ 2147483646 h 41"/>
                <a:gd name="T40" fmla="*/ 2147483646 w 37"/>
                <a:gd name="T41" fmla="*/ 2147483646 h 41"/>
                <a:gd name="T42" fmla="*/ 2147483646 w 37"/>
                <a:gd name="T43" fmla="*/ 2147483646 h 41"/>
                <a:gd name="T44" fmla="*/ 0 w 37"/>
                <a:gd name="T45" fmla="*/ 2147483646 h 41"/>
                <a:gd name="T46" fmla="*/ 2147483646 w 37"/>
                <a:gd name="T47" fmla="*/ 2147483646 h 41"/>
                <a:gd name="T48" fmla="*/ 2147483646 w 37"/>
                <a:gd name="T49" fmla="*/ 2147483646 h 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" h="41">
                  <a:moveTo>
                    <a:pt x="37" y="34"/>
                  </a:moveTo>
                  <a:cubicBezTo>
                    <a:pt x="37" y="34"/>
                    <a:pt x="37" y="34"/>
                    <a:pt x="37" y="34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12" y="41"/>
                    <a:pt x="12" y="41"/>
                    <a:pt x="12" y="41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2173288" y="4264025"/>
              <a:ext cx="150812" cy="69850"/>
            </a:xfrm>
            <a:custGeom>
              <a:avLst/>
              <a:gdLst>
                <a:gd name="T0" fmla="*/ 2147483646 w 19"/>
                <a:gd name="T1" fmla="*/ 2147483646 h 9"/>
                <a:gd name="T2" fmla="*/ 2147483646 w 19"/>
                <a:gd name="T3" fmla="*/ 2147483646 h 9"/>
                <a:gd name="T4" fmla="*/ 2147483646 w 19"/>
                <a:gd name="T5" fmla="*/ 0 h 9"/>
                <a:gd name="T6" fmla="*/ 2147483646 w 19"/>
                <a:gd name="T7" fmla="*/ 2147483646 h 9"/>
                <a:gd name="T8" fmla="*/ 0 w 19"/>
                <a:gd name="T9" fmla="*/ 2147483646 h 9"/>
                <a:gd name="T10" fmla="*/ 0 w 19"/>
                <a:gd name="T11" fmla="*/ 2147483646 h 9"/>
                <a:gd name="T12" fmla="*/ 2147483646 w 19"/>
                <a:gd name="T13" fmla="*/ 2147483646 h 9"/>
                <a:gd name="T14" fmla="*/ 2147483646 w 19"/>
                <a:gd name="T15" fmla="*/ 2147483646 h 9"/>
                <a:gd name="T16" fmla="*/ 2147483646 w 19"/>
                <a:gd name="T17" fmla="*/ 2147483646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9">
                  <a:moveTo>
                    <a:pt x="19" y="3"/>
                  </a:moveTo>
                  <a:cubicBezTo>
                    <a:pt x="19" y="3"/>
                    <a:pt x="10" y="1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2" y="6"/>
                    <a:pt x="12" y="6"/>
                    <a:pt x="12" y="6"/>
                  </a:cubicBezTo>
                  <a:lnTo>
                    <a:pt x="19" y="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2093913" y="4222750"/>
              <a:ext cx="119062" cy="98425"/>
            </a:xfrm>
            <a:custGeom>
              <a:avLst/>
              <a:gdLst>
                <a:gd name="T0" fmla="*/ 2147483646 w 15"/>
                <a:gd name="T1" fmla="*/ 2147483646 h 12"/>
                <a:gd name="T2" fmla="*/ 2147483646 w 15"/>
                <a:gd name="T3" fmla="*/ 2147483646 h 12"/>
                <a:gd name="T4" fmla="*/ 2147483646 w 15"/>
                <a:gd name="T5" fmla="*/ 0 h 12"/>
                <a:gd name="T6" fmla="*/ 2147483646 w 15"/>
                <a:gd name="T7" fmla="*/ 0 h 12"/>
                <a:gd name="T8" fmla="*/ 2147483646 w 15"/>
                <a:gd name="T9" fmla="*/ 2147483646 h 12"/>
                <a:gd name="T10" fmla="*/ 2147483646 w 15"/>
                <a:gd name="T11" fmla="*/ 2147483646 h 12"/>
                <a:gd name="T12" fmla="*/ 2147483646 w 15"/>
                <a:gd name="T13" fmla="*/ 2147483646 h 12"/>
                <a:gd name="T14" fmla="*/ 2147483646 w 15"/>
                <a:gd name="T15" fmla="*/ 2147483646 h 12"/>
                <a:gd name="T16" fmla="*/ 0 w 15"/>
                <a:gd name="T17" fmla="*/ 2147483646 h 12"/>
                <a:gd name="T18" fmla="*/ 2147483646 w 15"/>
                <a:gd name="T19" fmla="*/ 2147483646 h 12"/>
                <a:gd name="T20" fmla="*/ 2147483646 w 15"/>
                <a:gd name="T21" fmla="*/ 2147483646 h 12"/>
                <a:gd name="T22" fmla="*/ 2147483646 w 15"/>
                <a:gd name="T23" fmla="*/ 2147483646 h 12"/>
                <a:gd name="T24" fmla="*/ 2147483646 w 15"/>
                <a:gd name="T25" fmla="*/ 2147483646 h 12"/>
                <a:gd name="T26" fmla="*/ 2147483646 w 15"/>
                <a:gd name="T27" fmla="*/ 2147483646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cubicBezTo>
                    <a:pt x="13" y="5"/>
                    <a:pt x="11" y="4"/>
                    <a:pt x="1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8"/>
                    <a:pt x="11" y="8"/>
                    <a:pt x="11" y="8"/>
                  </a:cubicBezTo>
                  <a:lnTo>
                    <a:pt x="15" y="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1484313" y="3810000"/>
              <a:ext cx="754062" cy="493713"/>
            </a:xfrm>
            <a:custGeom>
              <a:avLst/>
              <a:gdLst>
                <a:gd name="T0" fmla="*/ 2147483646 w 576"/>
                <a:gd name="T1" fmla="*/ 2147483646 h 379"/>
                <a:gd name="T2" fmla="*/ 2147483646 w 576"/>
                <a:gd name="T3" fmla="*/ 2147483646 h 379"/>
                <a:gd name="T4" fmla="*/ 2147483646 w 576"/>
                <a:gd name="T5" fmla="*/ 2147483646 h 379"/>
                <a:gd name="T6" fmla="*/ 2147483646 w 576"/>
                <a:gd name="T7" fmla="*/ 2147483646 h 379"/>
                <a:gd name="T8" fmla="*/ 2147483646 w 576"/>
                <a:gd name="T9" fmla="*/ 2147483646 h 379"/>
                <a:gd name="T10" fmla="*/ 2147483646 w 576"/>
                <a:gd name="T11" fmla="*/ 2147483646 h 379"/>
                <a:gd name="T12" fmla="*/ 2147483646 w 576"/>
                <a:gd name="T13" fmla="*/ 2147483646 h 379"/>
                <a:gd name="T14" fmla="*/ 2147483646 w 576"/>
                <a:gd name="T15" fmla="*/ 2147483646 h 379"/>
                <a:gd name="T16" fmla="*/ 2147483646 w 576"/>
                <a:gd name="T17" fmla="*/ 2147483646 h 379"/>
                <a:gd name="T18" fmla="*/ 2147483646 w 576"/>
                <a:gd name="T19" fmla="*/ 2147483646 h 379"/>
                <a:gd name="T20" fmla="*/ 2147483646 w 576"/>
                <a:gd name="T21" fmla="*/ 2147483646 h 379"/>
                <a:gd name="T22" fmla="*/ 2147483646 w 576"/>
                <a:gd name="T23" fmla="*/ 2147483646 h 379"/>
                <a:gd name="T24" fmla="*/ 2147483646 w 576"/>
                <a:gd name="T25" fmla="*/ 2147483646 h 379"/>
                <a:gd name="T26" fmla="*/ 2147483646 w 576"/>
                <a:gd name="T27" fmla="*/ 2147483646 h 379"/>
                <a:gd name="T28" fmla="*/ 2147483646 w 576"/>
                <a:gd name="T29" fmla="*/ 2147483646 h 379"/>
                <a:gd name="T30" fmla="*/ 2147483646 w 576"/>
                <a:gd name="T31" fmla="*/ 2147483646 h 379"/>
                <a:gd name="T32" fmla="*/ 2147483646 w 576"/>
                <a:gd name="T33" fmla="*/ 2147483646 h 379"/>
                <a:gd name="T34" fmla="*/ 2147483646 w 576"/>
                <a:gd name="T35" fmla="*/ 2147483646 h 379"/>
                <a:gd name="T36" fmla="*/ 2147483646 w 576"/>
                <a:gd name="T37" fmla="*/ 2147483646 h 379"/>
                <a:gd name="T38" fmla="*/ 2147483646 w 576"/>
                <a:gd name="T39" fmla="*/ 2147483646 h 379"/>
                <a:gd name="T40" fmla="*/ 2147483646 w 576"/>
                <a:gd name="T41" fmla="*/ 2147483646 h 379"/>
                <a:gd name="T42" fmla="*/ 2147483646 w 576"/>
                <a:gd name="T43" fmla="*/ 2147483646 h 379"/>
                <a:gd name="T44" fmla="*/ 2147483646 w 576"/>
                <a:gd name="T45" fmla="*/ 2147483646 h 379"/>
                <a:gd name="T46" fmla="*/ 2147483646 w 576"/>
                <a:gd name="T47" fmla="*/ 2147483646 h 379"/>
                <a:gd name="T48" fmla="*/ 2147483646 w 576"/>
                <a:gd name="T49" fmla="*/ 0 h 379"/>
                <a:gd name="T50" fmla="*/ 0 w 576"/>
                <a:gd name="T51" fmla="*/ 2147483646 h 379"/>
                <a:gd name="T52" fmla="*/ 2147483646 w 576"/>
                <a:gd name="T53" fmla="*/ 2147483646 h 379"/>
                <a:gd name="T54" fmla="*/ 2147483646 w 576"/>
                <a:gd name="T55" fmla="*/ 2147483646 h 379"/>
                <a:gd name="T56" fmla="*/ 2147483646 w 576"/>
                <a:gd name="T57" fmla="*/ 2147483646 h 379"/>
                <a:gd name="T58" fmla="*/ 2147483646 w 576"/>
                <a:gd name="T59" fmla="*/ 2147483646 h 379"/>
                <a:gd name="T60" fmla="*/ 2147483646 w 576"/>
                <a:gd name="T61" fmla="*/ 2147483646 h 379"/>
                <a:gd name="T62" fmla="*/ 2147483646 w 576"/>
                <a:gd name="T63" fmla="*/ 2147483646 h 379"/>
                <a:gd name="T64" fmla="*/ 2147483646 w 576"/>
                <a:gd name="T65" fmla="*/ 2147483646 h 379"/>
                <a:gd name="T66" fmla="*/ 2147483646 w 576"/>
                <a:gd name="T67" fmla="*/ 2147483646 h 379"/>
                <a:gd name="T68" fmla="*/ 2147483646 w 576"/>
                <a:gd name="T69" fmla="*/ 2147483646 h 379"/>
                <a:gd name="T70" fmla="*/ 2147483646 w 576"/>
                <a:gd name="T71" fmla="*/ 2147483646 h 379"/>
                <a:gd name="T72" fmla="*/ 2147483646 w 576"/>
                <a:gd name="T73" fmla="*/ 2147483646 h 379"/>
                <a:gd name="T74" fmla="*/ 2147483646 w 576"/>
                <a:gd name="T75" fmla="*/ 2147483646 h 379"/>
                <a:gd name="T76" fmla="*/ 2147483646 w 576"/>
                <a:gd name="T77" fmla="*/ 2147483646 h 379"/>
                <a:gd name="T78" fmla="*/ 2147483646 w 576"/>
                <a:gd name="T79" fmla="*/ 2147483646 h 379"/>
                <a:gd name="T80" fmla="*/ 2147483646 w 576"/>
                <a:gd name="T81" fmla="*/ 2147483646 h 379"/>
                <a:gd name="T82" fmla="*/ 2147483646 w 576"/>
                <a:gd name="T83" fmla="*/ 2147483646 h 379"/>
                <a:gd name="T84" fmla="*/ 2147483646 w 576"/>
                <a:gd name="T85" fmla="*/ 2147483646 h 379"/>
                <a:gd name="T86" fmla="*/ 2147483646 w 576"/>
                <a:gd name="T87" fmla="*/ 2147483646 h 379"/>
                <a:gd name="T88" fmla="*/ 2147483646 w 576"/>
                <a:gd name="T89" fmla="*/ 2147483646 h 379"/>
                <a:gd name="T90" fmla="*/ 2147483646 w 576"/>
                <a:gd name="T91" fmla="*/ 2147483646 h 379"/>
                <a:gd name="T92" fmla="*/ 2147483646 w 576"/>
                <a:gd name="T93" fmla="*/ 2147483646 h 379"/>
                <a:gd name="T94" fmla="*/ 2147483646 w 576"/>
                <a:gd name="T95" fmla="*/ 2147483646 h 379"/>
                <a:gd name="T96" fmla="*/ 2147483646 w 576"/>
                <a:gd name="T97" fmla="*/ 2147483646 h 379"/>
                <a:gd name="T98" fmla="*/ 2147483646 w 576"/>
                <a:gd name="T99" fmla="*/ 2147483646 h 379"/>
                <a:gd name="T100" fmla="*/ 2147483646 w 576"/>
                <a:gd name="T101" fmla="*/ 2147483646 h 379"/>
                <a:gd name="T102" fmla="*/ 2147483646 w 576"/>
                <a:gd name="T103" fmla="*/ 2147483646 h 379"/>
                <a:gd name="T104" fmla="*/ 2147483646 w 576"/>
                <a:gd name="T105" fmla="*/ 2147483646 h 379"/>
                <a:gd name="T106" fmla="*/ 2147483646 w 576"/>
                <a:gd name="T107" fmla="*/ 2147483646 h 379"/>
                <a:gd name="T108" fmla="*/ 2147483646 w 576"/>
                <a:gd name="T109" fmla="*/ 2147483646 h 379"/>
                <a:gd name="T110" fmla="*/ 2147483646 w 576"/>
                <a:gd name="T111" fmla="*/ 2147483646 h 37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6" h="379">
                  <a:moveTo>
                    <a:pt x="486" y="348"/>
                  </a:moveTo>
                  <a:lnTo>
                    <a:pt x="504" y="348"/>
                  </a:lnTo>
                  <a:lnTo>
                    <a:pt x="492" y="324"/>
                  </a:lnTo>
                  <a:lnTo>
                    <a:pt x="504" y="318"/>
                  </a:lnTo>
                  <a:lnTo>
                    <a:pt x="534" y="318"/>
                  </a:lnTo>
                  <a:lnTo>
                    <a:pt x="528" y="312"/>
                  </a:lnTo>
                  <a:lnTo>
                    <a:pt x="546" y="300"/>
                  </a:lnTo>
                  <a:lnTo>
                    <a:pt x="564" y="288"/>
                  </a:lnTo>
                  <a:lnTo>
                    <a:pt x="576" y="240"/>
                  </a:lnTo>
                  <a:lnTo>
                    <a:pt x="504" y="252"/>
                  </a:lnTo>
                  <a:lnTo>
                    <a:pt x="474" y="294"/>
                  </a:lnTo>
                  <a:lnTo>
                    <a:pt x="426" y="300"/>
                  </a:lnTo>
                  <a:lnTo>
                    <a:pt x="378" y="240"/>
                  </a:lnTo>
                  <a:lnTo>
                    <a:pt x="372" y="162"/>
                  </a:lnTo>
                  <a:lnTo>
                    <a:pt x="384" y="144"/>
                  </a:lnTo>
                  <a:lnTo>
                    <a:pt x="354" y="138"/>
                  </a:lnTo>
                  <a:lnTo>
                    <a:pt x="330" y="114"/>
                  </a:lnTo>
                  <a:lnTo>
                    <a:pt x="312" y="84"/>
                  </a:lnTo>
                  <a:lnTo>
                    <a:pt x="288" y="66"/>
                  </a:lnTo>
                  <a:lnTo>
                    <a:pt x="252" y="78"/>
                  </a:lnTo>
                  <a:lnTo>
                    <a:pt x="204" y="24"/>
                  </a:lnTo>
                  <a:lnTo>
                    <a:pt x="174" y="18"/>
                  </a:lnTo>
                  <a:lnTo>
                    <a:pt x="156" y="30"/>
                  </a:lnTo>
                  <a:lnTo>
                    <a:pt x="108" y="30"/>
                  </a:lnTo>
                  <a:lnTo>
                    <a:pt x="48" y="0"/>
                  </a:lnTo>
                  <a:lnTo>
                    <a:pt x="0" y="6"/>
                  </a:lnTo>
                  <a:lnTo>
                    <a:pt x="36" y="72"/>
                  </a:lnTo>
                  <a:lnTo>
                    <a:pt x="60" y="108"/>
                  </a:lnTo>
                  <a:lnTo>
                    <a:pt x="54" y="120"/>
                  </a:lnTo>
                  <a:lnTo>
                    <a:pt x="96" y="150"/>
                  </a:lnTo>
                  <a:lnTo>
                    <a:pt x="102" y="180"/>
                  </a:lnTo>
                  <a:lnTo>
                    <a:pt x="120" y="192"/>
                  </a:lnTo>
                  <a:lnTo>
                    <a:pt x="144" y="216"/>
                  </a:lnTo>
                  <a:lnTo>
                    <a:pt x="150" y="198"/>
                  </a:lnTo>
                  <a:lnTo>
                    <a:pt x="126" y="180"/>
                  </a:lnTo>
                  <a:lnTo>
                    <a:pt x="102" y="126"/>
                  </a:lnTo>
                  <a:lnTo>
                    <a:pt x="60" y="66"/>
                  </a:lnTo>
                  <a:lnTo>
                    <a:pt x="48" y="30"/>
                  </a:lnTo>
                  <a:lnTo>
                    <a:pt x="78" y="42"/>
                  </a:lnTo>
                  <a:lnTo>
                    <a:pt x="108" y="102"/>
                  </a:lnTo>
                  <a:lnTo>
                    <a:pt x="120" y="120"/>
                  </a:lnTo>
                  <a:lnTo>
                    <a:pt x="150" y="138"/>
                  </a:lnTo>
                  <a:lnTo>
                    <a:pt x="150" y="156"/>
                  </a:lnTo>
                  <a:lnTo>
                    <a:pt x="174" y="168"/>
                  </a:lnTo>
                  <a:lnTo>
                    <a:pt x="186" y="186"/>
                  </a:lnTo>
                  <a:lnTo>
                    <a:pt x="216" y="216"/>
                  </a:lnTo>
                  <a:lnTo>
                    <a:pt x="222" y="258"/>
                  </a:lnTo>
                  <a:lnTo>
                    <a:pt x="222" y="276"/>
                  </a:lnTo>
                  <a:lnTo>
                    <a:pt x="300" y="324"/>
                  </a:lnTo>
                  <a:lnTo>
                    <a:pt x="336" y="342"/>
                  </a:lnTo>
                  <a:lnTo>
                    <a:pt x="402" y="360"/>
                  </a:lnTo>
                  <a:lnTo>
                    <a:pt x="420" y="354"/>
                  </a:lnTo>
                  <a:lnTo>
                    <a:pt x="438" y="354"/>
                  </a:lnTo>
                  <a:lnTo>
                    <a:pt x="468" y="379"/>
                  </a:lnTo>
                  <a:lnTo>
                    <a:pt x="474" y="366"/>
                  </a:lnTo>
                  <a:lnTo>
                    <a:pt x="486" y="3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 rot="20747712">
              <a:off x="2717800" y="1831975"/>
              <a:ext cx="812800" cy="896938"/>
            </a:xfrm>
            <a:custGeom>
              <a:avLst/>
              <a:gdLst>
                <a:gd name="T0" fmla="*/ 2147483646 w 1125"/>
                <a:gd name="T1" fmla="*/ 2147483646 h 2047"/>
                <a:gd name="T2" fmla="*/ 2147483646 w 1125"/>
                <a:gd name="T3" fmla="*/ 2147483646 h 2047"/>
                <a:gd name="T4" fmla="*/ 2147483646 w 1125"/>
                <a:gd name="T5" fmla="*/ 2147483646 h 2047"/>
                <a:gd name="T6" fmla="*/ 2147483646 w 1125"/>
                <a:gd name="T7" fmla="*/ 2147483646 h 2047"/>
                <a:gd name="T8" fmla="*/ 2147483646 w 1125"/>
                <a:gd name="T9" fmla="*/ 2147483646 h 2047"/>
                <a:gd name="T10" fmla="*/ 2147483646 w 1125"/>
                <a:gd name="T11" fmla="*/ 2147483646 h 2047"/>
                <a:gd name="T12" fmla="*/ 2147483646 w 1125"/>
                <a:gd name="T13" fmla="*/ 2147483646 h 2047"/>
                <a:gd name="T14" fmla="*/ 2147483646 w 1125"/>
                <a:gd name="T15" fmla="*/ 2147483646 h 2047"/>
                <a:gd name="T16" fmla="*/ 2147483646 w 1125"/>
                <a:gd name="T17" fmla="*/ 2147483646 h 2047"/>
                <a:gd name="T18" fmla="*/ 2147483646 w 1125"/>
                <a:gd name="T19" fmla="*/ 2147483646 h 2047"/>
                <a:gd name="T20" fmla="*/ 2147483646 w 1125"/>
                <a:gd name="T21" fmla="*/ 2147483646 h 2047"/>
                <a:gd name="T22" fmla="*/ 2147483646 w 1125"/>
                <a:gd name="T23" fmla="*/ 2147483646 h 2047"/>
                <a:gd name="T24" fmla="*/ 2147483646 w 1125"/>
                <a:gd name="T25" fmla="*/ 2147483646 h 2047"/>
                <a:gd name="T26" fmla="*/ 2147483646 w 1125"/>
                <a:gd name="T27" fmla="*/ 2147483646 h 2047"/>
                <a:gd name="T28" fmla="*/ 2147483646 w 1125"/>
                <a:gd name="T29" fmla="*/ 2147483646 h 2047"/>
                <a:gd name="T30" fmla="*/ 2147483646 w 1125"/>
                <a:gd name="T31" fmla="*/ 2147483646 h 2047"/>
                <a:gd name="T32" fmla="*/ 2147483646 w 1125"/>
                <a:gd name="T33" fmla="*/ 2147483646 h 2047"/>
                <a:gd name="T34" fmla="*/ 2147483646 w 1125"/>
                <a:gd name="T35" fmla="*/ 2147483646 h 2047"/>
                <a:gd name="T36" fmla="*/ 2147483646 w 1125"/>
                <a:gd name="T37" fmla="*/ 2147483646 h 2047"/>
                <a:gd name="T38" fmla="*/ 2147483646 w 1125"/>
                <a:gd name="T39" fmla="*/ 2147483646 h 2047"/>
                <a:gd name="T40" fmla="*/ 2147483646 w 1125"/>
                <a:gd name="T41" fmla="*/ 2147483646 h 2047"/>
                <a:gd name="T42" fmla="*/ 2147483646 w 1125"/>
                <a:gd name="T43" fmla="*/ 2147483646 h 2047"/>
                <a:gd name="T44" fmla="*/ 2147483646 w 1125"/>
                <a:gd name="T45" fmla="*/ 2147483646 h 2047"/>
                <a:gd name="T46" fmla="*/ 2147483646 w 1125"/>
                <a:gd name="T47" fmla="*/ 2147483646 h 2047"/>
                <a:gd name="T48" fmla="*/ 2147483646 w 1125"/>
                <a:gd name="T49" fmla="*/ 2147483646 h 2047"/>
                <a:gd name="T50" fmla="*/ 2147483646 w 1125"/>
                <a:gd name="T51" fmla="*/ 2147483646 h 2047"/>
                <a:gd name="T52" fmla="*/ 2147483646 w 1125"/>
                <a:gd name="T53" fmla="*/ 2147483646 h 2047"/>
                <a:gd name="T54" fmla="*/ 2147483646 w 1125"/>
                <a:gd name="T55" fmla="*/ 2147483646 h 2047"/>
                <a:gd name="T56" fmla="*/ 2147483646 w 1125"/>
                <a:gd name="T57" fmla="*/ 2147483646 h 2047"/>
                <a:gd name="T58" fmla="*/ 2147483646 w 1125"/>
                <a:gd name="T59" fmla="*/ 2147483646 h 2047"/>
                <a:gd name="T60" fmla="*/ 2147483646 w 1125"/>
                <a:gd name="T61" fmla="*/ 2147483646 h 2047"/>
                <a:gd name="T62" fmla="*/ 2147483646 w 1125"/>
                <a:gd name="T63" fmla="*/ 2147483646 h 2047"/>
                <a:gd name="T64" fmla="*/ 2147483646 w 1125"/>
                <a:gd name="T65" fmla="*/ 2147483646 h 2047"/>
                <a:gd name="T66" fmla="*/ 2147483646 w 1125"/>
                <a:gd name="T67" fmla="*/ 2147483646 h 2047"/>
                <a:gd name="T68" fmla="*/ 2147483646 w 1125"/>
                <a:gd name="T69" fmla="*/ 2147483646 h 2047"/>
                <a:gd name="T70" fmla="*/ 2147483646 w 1125"/>
                <a:gd name="T71" fmla="*/ 2147483646 h 2047"/>
                <a:gd name="T72" fmla="*/ 2147483646 w 1125"/>
                <a:gd name="T73" fmla="*/ 2147483646 h 2047"/>
                <a:gd name="T74" fmla="*/ 2147483646 w 1125"/>
                <a:gd name="T75" fmla="*/ 2147483646 h 2047"/>
                <a:gd name="T76" fmla="*/ 2147483646 w 1125"/>
                <a:gd name="T77" fmla="*/ 2147483646 h 2047"/>
                <a:gd name="T78" fmla="*/ 2147483646 w 1125"/>
                <a:gd name="T79" fmla="*/ 2147483646 h 2047"/>
                <a:gd name="T80" fmla="*/ 2147483646 w 1125"/>
                <a:gd name="T81" fmla="*/ 2147483646 h 2047"/>
                <a:gd name="T82" fmla="*/ 2147483646 w 1125"/>
                <a:gd name="T83" fmla="*/ 2147483646 h 2047"/>
                <a:gd name="T84" fmla="*/ 2147483646 w 1125"/>
                <a:gd name="T85" fmla="*/ 2147483646 h 2047"/>
                <a:gd name="T86" fmla="*/ 2147483646 w 1125"/>
                <a:gd name="T87" fmla="*/ 2147483646 h 2047"/>
                <a:gd name="T88" fmla="*/ 2147483646 w 1125"/>
                <a:gd name="T89" fmla="*/ 2147483646 h 2047"/>
                <a:gd name="T90" fmla="*/ 2147483646 w 1125"/>
                <a:gd name="T91" fmla="*/ 2147483646 h 2047"/>
                <a:gd name="T92" fmla="*/ 2147483646 w 1125"/>
                <a:gd name="T93" fmla="*/ 2147483646 h 2047"/>
                <a:gd name="T94" fmla="*/ 2147483646 w 1125"/>
                <a:gd name="T95" fmla="*/ 2147483646 h 2047"/>
                <a:gd name="T96" fmla="*/ 2147483646 w 1125"/>
                <a:gd name="T97" fmla="*/ 2147483646 h 2047"/>
                <a:gd name="T98" fmla="*/ 2147483646 w 1125"/>
                <a:gd name="T99" fmla="*/ 2147483646 h 2047"/>
                <a:gd name="T100" fmla="*/ 2147483646 w 1125"/>
                <a:gd name="T101" fmla="*/ 2147483646 h 2047"/>
                <a:gd name="T102" fmla="*/ 2147483646 w 1125"/>
                <a:gd name="T103" fmla="*/ 2147483646 h 2047"/>
                <a:gd name="T104" fmla="*/ 2147483646 w 1125"/>
                <a:gd name="T105" fmla="*/ 2147483646 h 2047"/>
                <a:gd name="T106" fmla="*/ 2147483646 w 1125"/>
                <a:gd name="T107" fmla="*/ 2147483646 h 2047"/>
                <a:gd name="T108" fmla="*/ 2147483646 w 1125"/>
                <a:gd name="T109" fmla="*/ 2147483646 h 2047"/>
                <a:gd name="T110" fmla="*/ 2147483646 w 1125"/>
                <a:gd name="T111" fmla="*/ 2147483646 h 2047"/>
                <a:gd name="T112" fmla="*/ 2147483646 w 1125"/>
                <a:gd name="T113" fmla="*/ 2147483646 h 2047"/>
                <a:gd name="T114" fmla="*/ 2147483646 w 1125"/>
                <a:gd name="T115" fmla="*/ 2147483646 h 2047"/>
                <a:gd name="T116" fmla="*/ 2147483646 w 1125"/>
                <a:gd name="T117" fmla="*/ 2147483646 h 2047"/>
                <a:gd name="T118" fmla="*/ 2147483646 w 1125"/>
                <a:gd name="T119" fmla="*/ 2147483646 h 2047"/>
                <a:gd name="T120" fmla="*/ 2147483646 w 1125"/>
                <a:gd name="T121" fmla="*/ 2147483646 h 2047"/>
                <a:gd name="T122" fmla="*/ 2147483646 w 1125"/>
                <a:gd name="T123" fmla="*/ 2147483646 h 2047"/>
                <a:gd name="T124" fmla="*/ 2147483646 w 1125"/>
                <a:gd name="T125" fmla="*/ 2147483646 h 204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125" h="2047">
                  <a:moveTo>
                    <a:pt x="718" y="105"/>
                  </a:moveTo>
                  <a:lnTo>
                    <a:pt x="722" y="102"/>
                  </a:lnTo>
                  <a:lnTo>
                    <a:pt x="730" y="95"/>
                  </a:lnTo>
                  <a:lnTo>
                    <a:pt x="740" y="83"/>
                  </a:lnTo>
                  <a:lnTo>
                    <a:pt x="751" y="70"/>
                  </a:lnTo>
                  <a:lnTo>
                    <a:pt x="760" y="58"/>
                  </a:lnTo>
                  <a:lnTo>
                    <a:pt x="764" y="46"/>
                  </a:lnTo>
                  <a:lnTo>
                    <a:pt x="761" y="37"/>
                  </a:lnTo>
                  <a:lnTo>
                    <a:pt x="748" y="32"/>
                  </a:lnTo>
                  <a:lnTo>
                    <a:pt x="735" y="30"/>
                  </a:lnTo>
                  <a:lnTo>
                    <a:pt x="725" y="27"/>
                  </a:lnTo>
                  <a:lnTo>
                    <a:pt x="716" y="22"/>
                  </a:lnTo>
                  <a:lnTo>
                    <a:pt x="708" y="17"/>
                  </a:lnTo>
                  <a:lnTo>
                    <a:pt x="700" y="13"/>
                  </a:lnTo>
                  <a:lnTo>
                    <a:pt x="693" y="8"/>
                  </a:lnTo>
                  <a:lnTo>
                    <a:pt x="686" y="4"/>
                  </a:lnTo>
                  <a:lnTo>
                    <a:pt x="678" y="1"/>
                  </a:lnTo>
                  <a:lnTo>
                    <a:pt x="672" y="0"/>
                  </a:lnTo>
                  <a:lnTo>
                    <a:pt x="665" y="0"/>
                  </a:lnTo>
                  <a:lnTo>
                    <a:pt x="658" y="0"/>
                  </a:lnTo>
                  <a:lnTo>
                    <a:pt x="651" y="2"/>
                  </a:lnTo>
                  <a:lnTo>
                    <a:pt x="633" y="7"/>
                  </a:lnTo>
                  <a:lnTo>
                    <a:pt x="610" y="13"/>
                  </a:lnTo>
                  <a:lnTo>
                    <a:pt x="583" y="19"/>
                  </a:lnTo>
                  <a:lnTo>
                    <a:pt x="558" y="25"/>
                  </a:lnTo>
                  <a:lnTo>
                    <a:pt x="534" y="34"/>
                  </a:lnTo>
                  <a:lnTo>
                    <a:pt x="512" y="42"/>
                  </a:lnTo>
                  <a:lnTo>
                    <a:pt x="496" y="52"/>
                  </a:lnTo>
                  <a:lnTo>
                    <a:pt x="487" y="62"/>
                  </a:lnTo>
                  <a:lnTo>
                    <a:pt x="483" y="74"/>
                  </a:lnTo>
                  <a:lnTo>
                    <a:pt x="478" y="84"/>
                  </a:lnTo>
                  <a:lnTo>
                    <a:pt x="474" y="93"/>
                  </a:lnTo>
                  <a:lnTo>
                    <a:pt x="468" y="102"/>
                  </a:lnTo>
                  <a:lnTo>
                    <a:pt x="461" y="107"/>
                  </a:lnTo>
                  <a:lnTo>
                    <a:pt x="452" y="110"/>
                  </a:lnTo>
                  <a:lnTo>
                    <a:pt x="440" y="110"/>
                  </a:lnTo>
                  <a:lnTo>
                    <a:pt x="426" y="105"/>
                  </a:lnTo>
                  <a:lnTo>
                    <a:pt x="409" y="100"/>
                  </a:lnTo>
                  <a:lnTo>
                    <a:pt x="391" y="98"/>
                  </a:lnTo>
                  <a:lnTo>
                    <a:pt x="371" y="100"/>
                  </a:lnTo>
                  <a:lnTo>
                    <a:pt x="351" y="105"/>
                  </a:lnTo>
                  <a:lnTo>
                    <a:pt x="334" y="112"/>
                  </a:lnTo>
                  <a:lnTo>
                    <a:pt x="319" y="120"/>
                  </a:lnTo>
                  <a:lnTo>
                    <a:pt x="306" y="130"/>
                  </a:lnTo>
                  <a:lnTo>
                    <a:pt x="300" y="141"/>
                  </a:lnTo>
                  <a:lnTo>
                    <a:pt x="291" y="151"/>
                  </a:lnTo>
                  <a:lnTo>
                    <a:pt x="278" y="161"/>
                  </a:lnTo>
                  <a:lnTo>
                    <a:pt x="260" y="172"/>
                  </a:lnTo>
                  <a:lnTo>
                    <a:pt x="241" y="182"/>
                  </a:lnTo>
                  <a:lnTo>
                    <a:pt x="221" y="194"/>
                  </a:lnTo>
                  <a:lnTo>
                    <a:pt x="204" y="208"/>
                  </a:lnTo>
                  <a:lnTo>
                    <a:pt x="191" y="224"/>
                  </a:lnTo>
                  <a:lnTo>
                    <a:pt x="184" y="242"/>
                  </a:lnTo>
                  <a:lnTo>
                    <a:pt x="180" y="261"/>
                  </a:lnTo>
                  <a:lnTo>
                    <a:pt x="172" y="277"/>
                  </a:lnTo>
                  <a:lnTo>
                    <a:pt x="160" y="289"/>
                  </a:lnTo>
                  <a:lnTo>
                    <a:pt x="146" y="299"/>
                  </a:lnTo>
                  <a:lnTo>
                    <a:pt x="130" y="305"/>
                  </a:lnTo>
                  <a:lnTo>
                    <a:pt x="113" y="311"/>
                  </a:lnTo>
                  <a:lnTo>
                    <a:pt x="94" y="314"/>
                  </a:lnTo>
                  <a:lnTo>
                    <a:pt x="76" y="315"/>
                  </a:lnTo>
                  <a:lnTo>
                    <a:pt x="59" y="316"/>
                  </a:lnTo>
                  <a:lnTo>
                    <a:pt x="44" y="319"/>
                  </a:lnTo>
                  <a:lnTo>
                    <a:pt x="31" y="325"/>
                  </a:lnTo>
                  <a:lnTo>
                    <a:pt x="22" y="332"/>
                  </a:lnTo>
                  <a:lnTo>
                    <a:pt x="16" y="342"/>
                  </a:lnTo>
                  <a:lnTo>
                    <a:pt x="13" y="355"/>
                  </a:lnTo>
                  <a:lnTo>
                    <a:pt x="11" y="369"/>
                  </a:lnTo>
                  <a:lnTo>
                    <a:pt x="15" y="386"/>
                  </a:lnTo>
                  <a:lnTo>
                    <a:pt x="17" y="402"/>
                  </a:lnTo>
                  <a:lnTo>
                    <a:pt x="16" y="415"/>
                  </a:lnTo>
                  <a:lnTo>
                    <a:pt x="13" y="425"/>
                  </a:lnTo>
                  <a:lnTo>
                    <a:pt x="9" y="434"/>
                  </a:lnTo>
                  <a:lnTo>
                    <a:pt x="4" y="444"/>
                  </a:lnTo>
                  <a:lnTo>
                    <a:pt x="1" y="454"/>
                  </a:lnTo>
                  <a:lnTo>
                    <a:pt x="0" y="466"/>
                  </a:lnTo>
                  <a:lnTo>
                    <a:pt x="2" y="482"/>
                  </a:lnTo>
                  <a:lnTo>
                    <a:pt x="7" y="499"/>
                  </a:lnTo>
                  <a:lnTo>
                    <a:pt x="13" y="515"/>
                  </a:lnTo>
                  <a:lnTo>
                    <a:pt x="18" y="530"/>
                  </a:lnTo>
                  <a:lnTo>
                    <a:pt x="25" y="543"/>
                  </a:lnTo>
                  <a:lnTo>
                    <a:pt x="34" y="553"/>
                  </a:lnTo>
                  <a:lnTo>
                    <a:pt x="45" y="562"/>
                  </a:lnTo>
                  <a:lnTo>
                    <a:pt x="59" y="568"/>
                  </a:lnTo>
                  <a:lnTo>
                    <a:pt x="76" y="572"/>
                  </a:lnTo>
                  <a:lnTo>
                    <a:pt x="94" y="575"/>
                  </a:lnTo>
                  <a:lnTo>
                    <a:pt x="113" y="579"/>
                  </a:lnTo>
                  <a:lnTo>
                    <a:pt x="130" y="584"/>
                  </a:lnTo>
                  <a:lnTo>
                    <a:pt x="145" y="593"/>
                  </a:lnTo>
                  <a:lnTo>
                    <a:pt x="159" y="605"/>
                  </a:lnTo>
                  <a:lnTo>
                    <a:pt x="169" y="621"/>
                  </a:lnTo>
                  <a:lnTo>
                    <a:pt x="176" y="642"/>
                  </a:lnTo>
                  <a:lnTo>
                    <a:pt x="179" y="668"/>
                  </a:lnTo>
                  <a:lnTo>
                    <a:pt x="181" y="695"/>
                  </a:lnTo>
                  <a:lnTo>
                    <a:pt x="185" y="718"/>
                  </a:lnTo>
                  <a:lnTo>
                    <a:pt x="191" y="740"/>
                  </a:lnTo>
                  <a:lnTo>
                    <a:pt x="198" y="762"/>
                  </a:lnTo>
                  <a:lnTo>
                    <a:pt x="203" y="785"/>
                  </a:lnTo>
                  <a:lnTo>
                    <a:pt x="206" y="810"/>
                  </a:lnTo>
                  <a:lnTo>
                    <a:pt x="207" y="841"/>
                  </a:lnTo>
                  <a:lnTo>
                    <a:pt x="203" y="878"/>
                  </a:lnTo>
                  <a:lnTo>
                    <a:pt x="196" y="915"/>
                  </a:lnTo>
                  <a:lnTo>
                    <a:pt x="190" y="945"/>
                  </a:lnTo>
                  <a:lnTo>
                    <a:pt x="184" y="968"/>
                  </a:lnTo>
                  <a:lnTo>
                    <a:pt x="181" y="986"/>
                  </a:lnTo>
                  <a:lnTo>
                    <a:pt x="180" y="999"/>
                  </a:lnTo>
                  <a:lnTo>
                    <a:pt x="180" y="1009"/>
                  </a:lnTo>
                  <a:lnTo>
                    <a:pt x="184" y="1016"/>
                  </a:lnTo>
                  <a:lnTo>
                    <a:pt x="191" y="1022"/>
                  </a:lnTo>
                  <a:lnTo>
                    <a:pt x="200" y="1028"/>
                  </a:lnTo>
                  <a:lnTo>
                    <a:pt x="210" y="1034"/>
                  </a:lnTo>
                  <a:lnTo>
                    <a:pt x="218" y="1042"/>
                  </a:lnTo>
                  <a:lnTo>
                    <a:pt x="225" y="1050"/>
                  </a:lnTo>
                  <a:lnTo>
                    <a:pt x="227" y="1057"/>
                  </a:lnTo>
                  <a:lnTo>
                    <a:pt x="225" y="1062"/>
                  </a:lnTo>
                  <a:lnTo>
                    <a:pt x="217" y="1067"/>
                  </a:lnTo>
                  <a:lnTo>
                    <a:pt x="203" y="1068"/>
                  </a:lnTo>
                  <a:lnTo>
                    <a:pt x="189" y="1070"/>
                  </a:lnTo>
                  <a:lnTo>
                    <a:pt x="183" y="1075"/>
                  </a:lnTo>
                  <a:lnTo>
                    <a:pt x="183" y="1082"/>
                  </a:lnTo>
                  <a:lnTo>
                    <a:pt x="188" y="1089"/>
                  </a:lnTo>
                  <a:lnTo>
                    <a:pt x="194" y="1097"/>
                  </a:lnTo>
                  <a:lnTo>
                    <a:pt x="200" y="1104"/>
                  </a:lnTo>
                  <a:lnTo>
                    <a:pt x="206" y="1108"/>
                  </a:lnTo>
                  <a:lnTo>
                    <a:pt x="208" y="1111"/>
                  </a:lnTo>
                  <a:lnTo>
                    <a:pt x="206" y="1111"/>
                  </a:lnTo>
                  <a:lnTo>
                    <a:pt x="200" y="1110"/>
                  </a:lnTo>
                  <a:lnTo>
                    <a:pt x="191" y="1108"/>
                  </a:lnTo>
                  <a:lnTo>
                    <a:pt x="182" y="1108"/>
                  </a:lnTo>
                  <a:lnTo>
                    <a:pt x="172" y="1111"/>
                  </a:lnTo>
                  <a:lnTo>
                    <a:pt x="162" y="1115"/>
                  </a:lnTo>
                  <a:lnTo>
                    <a:pt x="157" y="1123"/>
                  </a:lnTo>
                  <a:lnTo>
                    <a:pt x="154" y="1135"/>
                  </a:lnTo>
                  <a:lnTo>
                    <a:pt x="157" y="1149"/>
                  </a:lnTo>
                  <a:lnTo>
                    <a:pt x="164" y="1163"/>
                  </a:lnTo>
                  <a:lnTo>
                    <a:pt x="173" y="1176"/>
                  </a:lnTo>
                  <a:lnTo>
                    <a:pt x="184" y="1187"/>
                  </a:lnTo>
                  <a:lnTo>
                    <a:pt x="196" y="1196"/>
                  </a:lnTo>
                  <a:lnTo>
                    <a:pt x="207" y="1201"/>
                  </a:lnTo>
                  <a:lnTo>
                    <a:pt x="219" y="1201"/>
                  </a:lnTo>
                  <a:lnTo>
                    <a:pt x="227" y="1195"/>
                  </a:lnTo>
                  <a:lnTo>
                    <a:pt x="234" y="1186"/>
                  </a:lnTo>
                  <a:lnTo>
                    <a:pt x="238" y="1178"/>
                  </a:lnTo>
                  <a:lnTo>
                    <a:pt x="244" y="1171"/>
                  </a:lnTo>
                  <a:lnTo>
                    <a:pt x="249" y="1165"/>
                  </a:lnTo>
                  <a:lnTo>
                    <a:pt x="252" y="1161"/>
                  </a:lnTo>
                  <a:lnTo>
                    <a:pt x="258" y="1158"/>
                  </a:lnTo>
                  <a:lnTo>
                    <a:pt x="263" y="1158"/>
                  </a:lnTo>
                  <a:lnTo>
                    <a:pt x="270" y="1159"/>
                  </a:lnTo>
                  <a:lnTo>
                    <a:pt x="278" y="1174"/>
                  </a:lnTo>
                  <a:lnTo>
                    <a:pt x="275" y="1202"/>
                  </a:lnTo>
                  <a:lnTo>
                    <a:pt x="267" y="1233"/>
                  </a:lnTo>
                  <a:lnTo>
                    <a:pt x="258" y="1255"/>
                  </a:lnTo>
                  <a:lnTo>
                    <a:pt x="252" y="1261"/>
                  </a:lnTo>
                  <a:lnTo>
                    <a:pt x="244" y="1265"/>
                  </a:lnTo>
                  <a:lnTo>
                    <a:pt x="234" y="1270"/>
                  </a:lnTo>
                  <a:lnTo>
                    <a:pt x="223" y="1273"/>
                  </a:lnTo>
                  <a:lnTo>
                    <a:pt x="212" y="1279"/>
                  </a:lnTo>
                  <a:lnTo>
                    <a:pt x="202" y="1285"/>
                  </a:lnTo>
                  <a:lnTo>
                    <a:pt x="192" y="1292"/>
                  </a:lnTo>
                  <a:lnTo>
                    <a:pt x="184" y="1302"/>
                  </a:lnTo>
                  <a:lnTo>
                    <a:pt x="177" y="1318"/>
                  </a:lnTo>
                  <a:lnTo>
                    <a:pt x="169" y="1340"/>
                  </a:lnTo>
                  <a:lnTo>
                    <a:pt x="161" y="1369"/>
                  </a:lnTo>
                  <a:lnTo>
                    <a:pt x="154" y="1399"/>
                  </a:lnTo>
                  <a:lnTo>
                    <a:pt x="149" y="1430"/>
                  </a:lnTo>
                  <a:lnTo>
                    <a:pt x="144" y="1459"/>
                  </a:lnTo>
                  <a:lnTo>
                    <a:pt x="142" y="1483"/>
                  </a:lnTo>
                  <a:lnTo>
                    <a:pt x="143" y="1500"/>
                  </a:lnTo>
                  <a:lnTo>
                    <a:pt x="146" y="1514"/>
                  </a:lnTo>
                  <a:lnTo>
                    <a:pt x="153" y="1530"/>
                  </a:lnTo>
                  <a:lnTo>
                    <a:pt x="160" y="1547"/>
                  </a:lnTo>
                  <a:lnTo>
                    <a:pt x="168" y="1566"/>
                  </a:lnTo>
                  <a:lnTo>
                    <a:pt x="174" y="1585"/>
                  </a:lnTo>
                  <a:lnTo>
                    <a:pt x="180" y="1606"/>
                  </a:lnTo>
                  <a:lnTo>
                    <a:pt x="181" y="1628"/>
                  </a:lnTo>
                  <a:lnTo>
                    <a:pt x="179" y="1650"/>
                  </a:lnTo>
                  <a:lnTo>
                    <a:pt x="176" y="1672"/>
                  </a:lnTo>
                  <a:lnTo>
                    <a:pt x="179" y="1694"/>
                  </a:lnTo>
                  <a:lnTo>
                    <a:pt x="184" y="1714"/>
                  </a:lnTo>
                  <a:lnTo>
                    <a:pt x="191" y="1735"/>
                  </a:lnTo>
                  <a:lnTo>
                    <a:pt x="200" y="1754"/>
                  </a:lnTo>
                  <a:lnTo>
                    <a:pt x="210" y="1772"/>
                  </a:lnTo>
                  <a:lnTo>
                    <a:pt x="219" y="1791"/>
                  </a:lnTo>
                  <a:lnTo>
                    <a:pt x="227" y="1807"/>
                  </a:lnTo>
                  <a:lnTo>
                    <a:pt x="235" y="1825"/>
                  </a:lnTo>
                  <a:lnTo>
                    <a:pt x="245" y="1847"/>
                  </a:lnTo>
                  <a:lnTo>
                    <a:pt x="257" y="1872"/>
                  </a:lnTo>
                  <a:lnTo>
                    <a:pt x="270" y="1897"/>
                  </a:lnTo>
                  <a:lnTo>
                    <a:pt x="283" y="1918"/>
                  </a:lnTo>
                  <a:lnTo>
                    <a:pt x="300" y="1937"/>
                  </a:lnTo>
                  <a:lnTo>
                    <a:pt x="315" y="1948"/>
                  </a:lnTo>
                  <a:lnTo>
                    <a:pt x="331" y="1951"/>
                  </a:lnTo>
                  <a:lnTo>
                    <a:pt x="346" y="1950"/>
                  </a:lnTo>
                  <a:lnTo>
                    <a:pt x="358" y="1953"/>
                  </a:lnTo>
                  <a:lnTo>
                    <a:pt x="370" y="1959"/>
                  </a:lnTo>
                  <a:lnTo>
                    <a:pt x="379" y="1967"/>
                  </a:lnTo>
                  <a:lnTo>
                    <a:pt x="386" y="1977"/>
                  </a:lnTo>
                  <a:lnTo>
                    <a:pt x="392" y="1988"/>
                  </a:lnTo>
                  <a:lnTo>
                    <a:pt x="395" y="1999"/>
                  </a:lnTo>
                  <a:lnTo>
                    <a:pt x="396" y="2011"/>
                  </a:lnTo>
                  <a:lnTo>
                    <a:pt x="398" y="2016"/>
                  </a:lnTo>
                  <a:lnTo>
                    <a:pt x="401" y="2022"/>
                  </a:lnTo>
                  <a:lnTo>
                    <a:pt x="406" y="2028"/>
                  </a:lnTo>
                  <a:lnTo>
                    <a:pt x="413" y="2032"/>
                  </a:lnTo>
                  <a:lnTo>
                    <a:pt x="421" y="2037"/>
                  </a:lnTo>
                  <a:lnTo>
                    <a:pt x="430" y="2042"/>
                  </a:lnTo>
                  <a:lnTo>
                    <a:pt x="439" y="2044"/>
                  </a:lnTo>
                  <a:lnTo>
                    <a:pt x="449" y="2046"/>
                  </a:lnTo>
                  <a:lnTo>
                    <a:pt x="460" y="2047"/>
                  </a:lnTo>
                  <a:lnTo>
                    <a:pt x="470" y="2046"/>
                  </a:lnTo>
                  <a:lnTo>
                    <a:pt x="479" y="2044"/>
                  </a:lnTo>
                  <a:lnTo>
                    <a:pt x="489" y="2039"/>
                  </a:lnTo>
                  <a:lnTo>
                    <a:pt x="497" y="2034"/>
                  </a:lnTo>
                  <a:lnTo>
                    <a:pt x="504" y="2024"/>
                  </a:lnTo>
                  <a:lnTo>
                    <a:pt x="508" y="2013"/>
                  </a:lnTo>
                  <a:lnTo>
                    <a:pt x="512" y="1998"/>
                  </a:lnTo>
                  <a:lnTo>
                    <a:pt x="515" y="1969"/>
                  </a:lnTo>
                  <a:lnTo>
                    <a:pt x="519" y="1947"/>
                  </a:lnTo>
                  <a:lnTo>
                    <a:pt x="522" y="1930"/>
                  </a:lnTo>
                  <a:lnTo>
                    <a:pt x="524" y="1916"/>
                  </a:lnTo>
                  <a:lnTo>
                    <a:pt x="529" y="1906"/>
                  </a:lnTo>
                  <a:lnTo>
                    <a:pt x="534" y="1898"/>
                  </a:lnTo>
                  <a:lnTo>
                    <a:pt x="539" y="1891"/>
                  </a:lnTo>
                  <a:lnTo>
                    <a:pt x="547" y="1884"/>
                  </a:lnTo>
                  <a:lnTo>
                    <a:pt x="557" y="1865"/>
                  </a:lnTo>
                  <a:lnTo>
                    <a:pt x="555" y="1840"/>
                  </a:lnTo>
                  <a:lnTo>
                    <a:pt x="551" y="1816"/>
                  </a:lnTo>
                  <a:lnTo>
                    <a:pt x="554" y="1800"/>
                  </a:lnTo>
                  <a:lnTo>
                    <a:pt x="561" y="1792"/>
                  </a:lnTo>
                  <a:lnTo>
                    <a:pt x="570" y="1779"/>
                  </a:lnTo>
                  <a:lnTo>
                    <a:pt x="582" y="1762"/>
                  </a:lnTo>
                  <a:lnTo>
                    <a:pt x="595" y="1741"/>
                  </a:lnTo>
                  <a:lnTo>
                    <a:pt x="605" y="1718"/>
                  </a:lnTo>
                  <a:lnTo>
                    <a:pt x="614" y="1695"/>
                  </a:lnTo>
                  <a:lnTo>
                    <a:pt x="620" y="1672"/>
                  </a:lnTo>
                  <a:lnTo>
                    <a:pt x="621" y="1650"/>
                  </a:lnTo>
                  <a:lnTo>
                    <a:pt x="622" y="1629"/>
                  </a:lnTo>
                  <a:lnTo>
                    <a:pt x="630" y="1607"/>
                  </a:lnTo>
                  <a:lnTo>
                    <a:pt x="642" y="1587"/>
                  </a:lnTo>
                  <a:lnTo>
                    <a:pt x="658" y="1567"/>
                  </a:lnTo>
                  <a:lnTo>
                    <a:pt x="675" y="1550"/>
                  </a:lnTo>
                  <a:lnTo>
                    <a:pt x="692" y="1536"/>
                  </a:lnTo>
                  <a:lnTo>
                    <a:pt x="707" y="1528"/>
                  </a:lnTo>
                  <a:lnTo>
                    <a:pt x="718" y="1524"/>
                  </a:lnTo>
                  <a:lnTo>
                    <a:pt x="728" y="1523"/>
                  </a:lnTo>
                  <a:lnTo>
                    <a:pt x="743" y="1519"/>
                  </a:lnTo>
                  <a:lnTo>
                    <a:pt x="760" y="1511"/>
                  </a:lnTo>
                  <a:lnTo>
                    <a:pt x="777" y="1498"/>
                  </a:lnTo>
                  <a:lnTo>
                    <a:pt x="795" y="1482"/>
                  </a:lnTo>
                  <a:lnTo>
                    <a:pt x="814" y="1461"/>
                  </a:lnTo>
                  <a:lnTo>
                    <a:pt x="831" y="1436"/>
                  </a:lnTo>
                  <a:lnTo>
                    <a:pt x="846" y="1405"/>
                  </a:lnTo>
                  <a:lnTo>
                    <a:pt x="858" y="1375"/>
                  </a:lnTo>
                  <a:lnTo>
                    <a:pt x="867" y="1354"/>
                  </a:lnTo>
                  <a:lnTo>
                    <a:pt x="875" y="1338"/>
                  </a:lnTo>
                  <a:lnTo>
                    <a:pt x="881" y="1327"/>
                  </a:lnTo>
                  <a:lnTo>
                    <a:pt x="888" y="1320"/>
                  </a:lnTo>
                  <a:lnTo>
                    <a:pt x="893" y="1316"/>
                  </a:lnTo>
                  <a:lnTo>
                    <a:pt x="901" y="1312"/>
                  </a:lnTo>
                  <a:lnTo>
                    <a:pt x="912" y="1309"/>
                  </a:lnTo>
                  <a:lnTo>
                    <a:pt x="919" y="1305"/>
                  </a:lnTo>
                  <a:lnTo>
                    <a:pt x="929" y="1299"/>
                  </a:lnTo>
                  <a:lnTo>
                    <a:pt x="943" y="1289"/>
                  </a:lnTo>
                  <a:lnTo>
                    <a:pt x="958" y="1279"/>
                  </a:lnTo>
                  <a:lnTo>
                    <a:pt x="974" y="1265"/>
                  </a:lnTo>
                  <a:lnTo>
                    <a:pt x="991" y="1251"/>
                  </a:lnTo>
                  <a:lnTo>
                    <a:pt x="1009" y="1236"/>
                  </a:lnTo>
                  <a:lnTo>
                    <a:pt x="1027" y="1220"/>
                  </a:lnTo>
                  <a:lnTo>
                    <a:pt x="1045" y="1204"/>
                  </a:lnTo>
                  <a:lnTo>
                    <a:pt x="1062" y="1188"/>
                  </a:lnTo>
                  <a:lnTo>
                    <a:pt x="1078" y="1173"/>
                  </a:lnTo>
                  <a:lnTo>
                    <a:pt x="1092" y="1158"/>
                  </a:lnTo>
                  <a:lnTo>
                    <a:pt x="1103" y="1143"/>
                  </a:lnTo>
                  <a:lnTo>
                    <a:pt x="1111" y="1130"/>
                  </a:lnTo>
                  <a:lnTo>
                    <a:pt x="1117" y="1120"/>
                  </a:lnTo>
                  <a:lnTo>
                    <a:pt x="1119" y="1111"/>
                  </a:lnTo>
                  <a:lnTo>
                    <a:pt x="1116" y="1097"/>
                  </a:lnTo>
                  <a:lnTo>
                    <a:pt x="1104" y="1087"/>
                  </a:lnTo>
                  <a:lnTo>
                    <a:pt x="1088" y="1080"/>
                  </a:lnTo>
                  <a:lnTo>
                    <a:pt x="1070" y="1077"/>
                  </a:lnTo>
                  <a:lnTo>
                    <a:pt x="1048" y="1077"/>
                  </a:lnTo>
                  <a:lnTo>
                    <a:pt x="1027" y="1082"/>
                  </a:lnTo>
                  <a:lnTo>
                    <a:pt x="1007" y="1088"/>
                  </a:lnTo>
                  <a:lnTo>
                    <a:pt x="991" y="1098"/>
                  </a:lnTo>
                  <a:lnTo>
                    <a:pt x="983" y="1105"/>
                  </a:lnTo>
                  <a:lnTo>
                    <a:pt x="983" y="1102"/>
                  </a:lnTo>
                  <a:lnTo>
                    <a:pt x="988" y="1093"/>
                  </a:lnTo>
                  <a:lnTo>
                    <a:pt x="995" y="1081"/>
                  </a:lnTo>
                  <a:lnTo>
                    <a:pt x="999" y="1066"/>
                  </a:lnTo>
                  <a:lnTo>
                    <a:pt x="998" y="1053"/>
                  </a:lnTo>
                  <a:lnTo>
                    <a:pt x="989" y="1043"/>
                  </a:lnTo>
                  <a:lnTo>
                    <a:pt x="967" y="1039"/>
                  </a:lnTo>
                  <a:lnTo>
                    <a:pt x="958" y="1038"/>
                  </a:lnTo>
                  <a:lnTo>
                    <a:pt x="961" y="1034"/>
                  </a:lnTo>
                  <a:lnTo>
                    <a:pt x="975" y="1028"/>
                  </a:lnTo>
                  <a:lnTo>
                    <a:pt x="994" y="1022"/>
                  </a:lnTo>
                  <a:lnTo>
                    <a:pt x="1015" y="1019"/>
                  </a:lnTo>
                  <a:lnTo>
                    <a:pt x="1035" y="1017"/>
                  </a:lnTo>
                  <a:lnTo>
                    <a:pt x="1051" y="1020"/>
                  </a:lnTo>
                  <a:lnTo>
                    <a:pt x="1058" y="1028"/>
                  </a:lnTo>
                  <a:lnTo>
                    <a:pt x="1063" y="1037"/>
                  </a:lnTo>
                  <a:lnTo>
                    <a:pt x="1071" y="1043"/>
                  </a:lnTo>
                  <a:lnTo>
                    <a:pt x="1082" y="1045"/>
                  </a:lnTo>
                  <a:lnTo>
                    <a:pt x="1094" y="1043"/>
                  </a:lnTo>
                  <a:lnTo>
                    <a:pt x="1105" y="1038"/>
                  </a:lnTo>
                  <a:lnTo>
                    <a:pt x="1116" y="1030"/>
                  </a:lnTo>
                  <a:lnTo>
                    <a:pt x="1123" y="1019"/>
                  </a:lnTo>
                  <a:lnTo>
                    <a:pt x="1125" y="1004"/>
                  </a:lnTo>
                  <a:lnTo>
                    <a:pt x="1124" y="989"/>
                  </a:lnTo>
                  <a:lnTo>
                    <a:pt x="1120" y="976"/>
                  </a:lnTo>
                  <a:lnTo>
                    <a:pt x="1115" y="966"/>
                  </a:lnTo>
                  <a:lnTo>
                    <a:pt x="1107" y="955"/>
                  </a:lnTo>
                  <a:lnTo>
                    <a:pt x="1096" y="946"/>
                  </a:lnTo>
                  <a:lnTo>
                    <a:pt x="1085" y="937"/>
                  </a:lnTo>
                  <a:lnTo>
                    <a:pt x="1070" y="929"/>
                  </a:lnTo>
                  <a:lnTo>
                    <a:pt x="1052" y="920"/>
                  </a:lnTo>
                  <a:lnTo>
                    <a:pt x="1036" y="913"/>
                  </a:lnTo>
                  <a:lnTo>
                    <a:pt x="1022" y="909"/>
                  </a:lnTo>
                  <a:lnTo>
                    <a:pt x="1013" y="908"/>
                  </a:lnTo>
                  <a:lnTo>
                    <a:pt x="1007" y="908"/>
                  </a:lnTo>
                  <a:lnTo>
                    <a:pt x="1003" y="908"/>
                  </a:lnTo>
                  <a:lnTo>
                    <a:pt x="1002" y="907"/>
                  </a:lnTo>
                  <a:lnTo>
                    <a:pt x="1002" y="903"/>
                  </a:lnTo>
                  <a:lnTo>
                    <a:pt x="1003" y="896"/>
                  </a:lnTo>
                  <a:lnTo>
                    <a:pt x="1009" y="891"/>
                  </a:lnTo>
                  <a:lnTo>
                    <a:pt x="1018" y="891"/>
                  </a:lnTo>
                  <a:lnTo>
                    <a:pt x="1029" y="893"/>
                  </a:lnTo>
                  <a:lnTo>
                    <a:pt x="1042" y="896"/>
                  </a:lnTo>
                  <a:lnTo>
                    <a:pt x="1051" y="899"/>
                  </a:lnTo>
                  <a:lnTo>
                    <a:pt x="1058" y="898"/>
                  </a:lnTo>
                  <a:lnTo>
                    <a:pt x="1059" y="892"/>
                  </a:lnTo>
                  <a:lnTo>
                    <a:pt x="1052" y="878"/>
                  </a:lnTo>
                  <a:lnTo>
                    <a:pt x="1041" y="862"/>
                  </a:lnTo>
                  <a:lnTo>
                    <a:pt x="1030" y="848"/>
                  </a:lnTo>
                  <a:lnTo>
                    <a:pt x="1021" y="838"/>
                  </a:lnTo>
                  <a:lnTo>
                    <a:pt x="1014" y="830"/>
                  </a:lnTo>
                  <a:lnTo>
                    <a:pt x="1010" y="823"/>
                  </a:lnTo>
                  <a:lnTo>
                    <a:pt x="1009" y="818"/>
                  </a:lnTo>
                  <a:lnTo>
                    <a:pt x="1013" y="815"/>
                  </a:lnTo>
                  <a:lnTo>
                    <a:pt x="1021" y="812"/>
                  </a:lnTo>
                  <a:lnTo>
                    <a:pt x="1033" y="808"/>
                  </a:lnTo>
                  <a:lnTo>
                    <a:pt x="1043" y="801"/>
                  </a:lnTo>
                  <a:lnTo>
                    <a:pt x="1051" y="790"/>
                  </a:lnTo>
                  <a:lnTo>
                    <a:pt x="1059" y="780"/>
                  </a:lnTo>
                  <a:lnTo>
                    <a:pt x="1064" y="767"/>
                  </a:lnTo>
                  <a:lnTo>
                    <a:pt x="1067" y="756"/>
                  </a:lnTo>
                  <a:lnTo>
                    <a:pt x="1067" y="744"/>
                  </a:lnTo>
                  <a:lnTo>
                    <a:pt x="1064" y="734"/>
                  </a:lnTo>
                  <a:lnTo>
                    <a:pt x="1062" y="725"/>
                  </a:lnTo>
                  <a:lnTo>
                    <a:pt x="1063" y="716"/>
                  </a:lnTo>
                  <a:lnTo>
                    <a:pt x="1066" y="706"/>
                  </a:lnTo>
                  <a:lnTo>
                    <a:pt x="1071" y="698"/>
                  </a:lnTo>
                  <a:lnTo>
                    <a:pt x="1074" y="689"/>
                  </a:lnTo>
                  <a:lnTo>
                    <a:pt x="1075" y="680"/>
                  </a:lnTo>
                  <a:lnTo>
                    <a:pt x="1072" y="672"/>
                  </a:lnTo>
                  <a:lnTo>
                    <a:pt x="1064" y="663"/>
                  </a:lnTo>
                  <a:lnTo>
                    <a:pt x="1056" y="655"/>
                  </a:lnTo>
                  <a:lnTo>
                    <a:pt x="1051" y="646"/>
                  </a:lnTo>
                  <a:lnTo>
                    <a:pt x="1051" y="640"/>
                  </a:lnTo>
                  <a:lnTo>
                    <a:pt x="1052" y="632"/>
                  </a:lnTo>
                  <a:lnTo>
                    <a:pt x="1054" y="625"/>
                  </a:lnTo>
                  <a:lnTo>
                    <a:pt x="1055" y="618"/>
                  </a:lnTo>
                  <a:lnTo>
                    <a:pt x="1052" y="610"/>
                  </a:lnTo>
                  <a:lnTo>
                    <a:pt x="1045" y="602"/>
                  </a:lnTo>
                  <a:lnTo>
                    <a:pt x="1034" y="592"/>
                  </a:lnTo>
                  <a:lnTo>
                    <a:pt x="1020" y="582"/>
                  </a:lnTo>
                  <a:lnTo>
                    <a:pt x="1005" y="570"/>
                  </a:lnTo>
                  <a:lnTo>
                    <a:pt x="990" y="559"/>
                  </a:lnTo>
                  <a:lnTo>
                    <a:pt x="980" y="547"/>
                  </a:lnTo>
                  <a:lnTo>
                    <a:pt x="974" y="535"/>
                  </a:lnTo>
                  <a:lnTo>
                    <a:pt x="975" y="523"/>
                  </a:lnTo>
                  <a:lnTo>
                    <a:pt x="986" y="512"/>
                  </a:lnTo>
                  <a:lnTo>
                    <a:pt x="998" y="501"/>
                  </a:lnTo>
                  <a:lnTo>
                    <a:pt x="1006" y="491"/>
                  </a:lnTo>
                  <a:lnTo>
                    <a:pt x="1010" y="482"/>
                  </a:lnTo>
                  <a:lnTo>
                    <a:pt x="1010" y="474"/>
                  </a:lnTo>
                  <a:lnTo>
                    <a:pt x="1006" y="468"/>
                  </a:lnTo>
                  <a:lnTo>
                    <a:pt x="999" y="463"/>
                  </a:lnTo>
                  <a:lnTo>
                    <a:pt x="990" y="460"/>
                  </a:lnTo>
                  <a:lnTo>
                    <a:pt x="979" y="459"/>
                  </a:lnTo>
                  <a:lnTo>
                    <a:pt x="969" y="456"/>
                  </a:lnTo>
                  <a:lnTo>
                    <a:pt x="964" y="452"/>
                  </a:lnTo>
                  <a:lnTo>
                    <a:pt x="960" y="444"/>
                  </a:lnTo>
                  <a:lnTo>
                    <a:pt x="958" y="436"/>
                  </a:lnTo>
                  <a:lnTo>
                    <a:pt x="956" y="428"/>
                  </a:lnTo>
                  <a:lnTo>
                    <a:pt x="952" y="421"/>
                  </a:lnTo>
                  <a:lnTo>
                    <a:pt x="946" y="416"/>
                  </a:lnTo>
                  <a:lnTo>
                    <a:pt x="937" y="416"/>
                  </a:lnTo>
                  <a:lnTo>
                    <a:pt x="920" y="405"/>
                  </a:lnTo>
                  <a:lnTo>
                    <a:pt x="913" y="371"/>
                  </a:lnTo>
                  <a:lnTo>
                    <a:pt x="912" y="328"/>
                  </a:lnTo>
                  <a:lnTo>
                    <a:pt x="912" y="290"/>
                  </a:lnTo>
                  <a:lnTo>
                    <a:pt x="914" y="263"/>
                  </a:lnTo>
                  <a:lnTo>
                    <a:pt x="920" y="240"/>
                  </a:lnTo>
                  <a:lnTo>
                    <a:pt x="922" y="219"/>
                  </a:lnTo>
                  <a:lnTo>
                    <a:pt x="919" y="195"/>
                  </a:lnTo>
                  <a:lnTo>
                    <a:pt x="917" y="173"/>
                  </a:lnTo>
                  <a:lnTo>
                    <a:pt x="924" y="146"/>
                  </a:lnTo>
                  <a:lnTo>
                    <a:pt x="934" y="120"/>
                  </a:lnTo>
                  <a:lnTo>
                    <a:pt x="939" y="95"/>
                  </a:lnTo>
                  <a:lnTo>
                    <a:pt x="939" y="84"/>
                  </a:lnTo>
                  <a:lnTo>
                    <a:pt x="937" y="75"/>
                  </a:lnTo>
                  <a:lnTo>
                    <a:pt x="932" y="68"/>
                  </a:lnTo>
                  <a:lnTo>
                    <a:pt x="924" y="62"/>
                  </a:lnTo>
                  <a:lnTo>
                    <a:pt x="917" y="60"/>
                  </a:lnTo>
                  <a:lnTo>
                    <a:pt x="911" y="59"/>
                  </a:lnTo>
                  <a:lnTo>
                    <a:pt x="904" y="59"/>
                  </a:lnTo>
                  <a:lnTo>
                    <a:pt x="898" y="59"/>
                  </a:lnTo>
                  <a:lnTo>
                    <a:pt x="889" y="62"/>
                  </a:lnTo>
                  <a:lnTo>
                    <a:pt x="879" y="68"/>
                  </a:lnTo>
                  <a:lnTo>
                    <a:pt x="871" y="76"/>
                  </a:lnTo>
                  <a:lnTo>
                    <a:pt x="863" y="84"/>
                  </a:lnTo>
                  <a:lnTo>
                    <a:pt x="856" y="93"/>
                  </a:lnTo>
                  <a:lnTo>
                    <a:pt x="851" y="104"/>
                  </a:lnTo>
                  <a:lnTo>
                    <a:pt x="845" y="113"/>
                  </a:lnTo>
                  <a:lnTo>
                    <a:pt x="839" y="122"/>
                  </a:lnTo>
                  <a:lnTo>
                    <a:pt x="832" y="133"/>
                  </a:lnTo>
                  <a:lnTo>
                    <a:pt x="826" y="140"/>
                  </a:lnTo>
                  <a:lnTo>
                    <a:pt x="821" y="143"/>
                  </a:lnTo>
                  <a:lnTo>
                    <a:pt x="816" y="144"/>
                  </a:lnTo>
                  <a:lnTo>
                    <a:pt x="813" y="143"/>
                  </a:lnTo>
                  <a:lnTo>
                    <a:pt x="809" y="140"/>
                  </a:lnTo>
                  <a:lnTo>
                    <a:pt x="806" y="133"/>
                  </a:lnTo>
                  <a:lnTo>
                    <a:pt x="803" y="122"/>
                  </a:lnTo>
                  <a:lnTo>
                    <a:pt x="800" y="114"/>
                  </a:lnTo>
                  <a:lnTo>
                    <a:pt x="795" y="110"/>
                  </a:lnTo>
                  <a:lnTo>
                    <a:pt x="790" y="111"/>
                  </a:lnTo>
                  <a:lnTo>
                    <a:pt x="783" y="114"/>
                  </a:lnTo>
                  <a:lnTo>
                    <a:pt x="776" y="120"/>
                  </a:lnTo>
                  <a:lnTo>
                    <a:pt x="769" y="128"/>
                  </a:lnTo>
                  <a:lnTo>
                    <a:pt x="761" y="137"/>
                  </a:lnTo>
                  <a:lnTo>
                    <a:pt x="754" y="146"/>
                  </a:lnTo>
                  <a:lnTo>
                    <a:pt x="750" y="151"/>
                  </a:lnTo>
                  <a:lnTo>
                    <a:pt x="750" y="149"/>
                  </a:lnTo>
                  <a:lnTo>
                    <a:pt x="753" y="142"/>
                  </a:lnTo>
                  <a:lnTo>
                    <a:pt x="755" y="133"/>
                  </a:lnTo>
                  <a:lnTo>
                    <a:pt x="754" y="121"/>
                  </a:lnTo>
                  <a:lnTo>
                    <a:pt x="749" y="112"/>
                  </a:lnTo>
                  <a:lnTo>
                    <a:pt x="738" y="106"/>
                  </a:lnTo>
                  <a:lnTo>
                    <a:pt x="718" y="10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1751013" y="2073275"/>
              <a:ext cx="41275" cy="36513"/>
            </a:xfrm>
            <a:custGeom>
              <a:avLst/>
              <a:gdLst>
                <a:gd name="T0" fmla="*/ 2147483646 w 40"/>
                <a:gd name="T1" fmla="*/ 2147483646 h 36"/>
                <a:gd name="T2" fmla="*/ 2147483646 w 40"/>
                <a:gd name="T3" fmla="*/ 2147483646 h 36"/>
                <a:gd name="T4" fmla="*/ 2147483646 w 40"/>
                <a:gd name="T5" fmla="*/ 2147483646 h 36"/>
                <a:gd name="T6" fmla="*/ 2147483646 w 40"/>
                <a:gd name="T7" fmla="*/ 2147483646 h 36"/>
                <a:gd name="T8" fmla="*/ 2147483646 w 40"/>
                <a:gd name="T9" fmla="*/ 2147483646 h 36"/>
                <a:gd name="T10" fmla="*/ 2147483646 w 40"/>
                <a:gd name="T11" fmla="*/ 2147483646 h 36"/>
                <a:gd name="T12" fmla="*/ 2147483646 w 40"/>
                <a:gd name="T13" fmla="*/ 2147483646 h 36"/>
                <a:gd name="T14" fmla="*/ 2147483646 w 40"/>
                <a:gd name="T15" fmla="*/ 2147483646 h 36"/>
                <a:gd name="T16" fmla="*/ 2147483646 w 40"/>
                <a:gd name="T17" fmla="*/ 2147483646 h 36"/>
                <a:gd name="T18" fmla="*/ 2147483646 w 40"/>
                <a:gd name="T19" fmla="*/ 2147483646 h 36"/>
                <a:gd name="T20" fmla="*/ 2147483646 w 40"/>
                <a:gd name="T21" fmla="*/ 2147483646 h 36"/>
                <a:gd name="T22" fmla="*/ 2147483646 w 40"/>
                <a:gd name="T23" fmla="*/ 2147483646 h 36"/>
                <a:gd name="T24" fmla="*/ 2147483646 w 40"/>
                <a:gd name="T25" fmla="*/ 2147483646 h 36"/>
                <a:gd name="T26" fmla="*/ 2147483646 w 40"/>
                <a:gd name="T27" fmla="*/ 2147483646 h 36"/>
                <a:gd name="T28" fmla="*/ 0 w 40"/>
                <a:gd name="T29" fmla="*/ 2147483646 h 36"/>
                <a:gd name="T30" fmla="*/ 2147483646 w 40"/>
                <a:gd name="T31" fmla="*/ 2147483646 h 36"/>
                <a:gd name="T32" fmla="*/ 2147483646 w 40"/>
                <a:gd name="T33" fmla="*/ 2147483646 h 36"/>
                <a:gd name="T34" fmla="*/ 2147483646 w 40"/>
                <a:gd name="T35" fmla="*/ 2147483646 h 36"/>
                <a:gd name="T36" fmla="*/ 2147483646 w 40"/>
                <a:gd name="T37" fmla="*/ 2147483646 h 36"/>
                <a:gd name="T38" fmla="*/ 2147483646 w 40"/>
                <a:gd name="T39" fmla="*/ 0 h 36"/>
                <a:gd name="T40" fmla="*/ 2147483646 w 40"/>
                <a:gd name="T41" fmla="*/ 2147483646 h 36"/>
                <a:gd name="T42" fmla="*/ 2147483646 w 40"/>
                <a:gd name="T43" fmla="*/ 2147483646 h 36"/>
                <a:gd name="T44" fmla="*/ 2147483646 w 40"/>
                <a:gd name="T45" fmla="*/ 2147483646 h 36"/>
                <a:gd name="T46" fmla="*/ 2147483646 w 40"/>
                <a:gd name="T47" fmla="*/ 2147483646 h 36"/>
                <a:gd name="T48" fmla="*/ 2147483646 w 40"/>
                <a:gd name="T49" fmla="*/ 2147483646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6">
                  <a:moveTo>
                    <a:pt x="39" y="19"/>
                  </a:moveTo>
                  <a:lnTo>
                    <a:pt x="38" y="21"/>
                  </a:lnTo>
                  <a:lnTo>
                    <a:pt x="35" y="25"/>
                  </a:lnTo>
                  <a:lnTo>
                    <a:pt x="31" y="29"/>
                  </a:lnTo>
                  <a:lnTo>
                    <a:pt x="27" y="33"/>
                  </a:lnTo>
                  <a:lnTo>
                    <a:pt x="23" y="35"/>
                  </a:lnTo>
                  <a:lnTo>
                    <a:pt x="18" y="36"/>
                  </a:lnTo>
                  <a:lnTo>
                    <a:pt x="13" y="36"/>
                  </a:lnTo>
                  <a:lnTo>
                    <a:pt x="12" y="36"/>
                  </a:lnTo>
                  <a:lnTo>
                    <a:pt x="11" y="35"/>
                  </a:lnTo>
                  <a:lnTo>
                    <a:pt x="10" y="33"/>
                  </a:lnTo>
                  <a:lnTo>
                    <a:pt x="8" y="31"/>
                  </a:lnTo>
                  <a:lnTo>
                    <a:pt x="4" y="27"/>
                  </a:lnTo>
                  <a:lnTo>
                    <a:pt x="1" y="24"/>
                  </a:lnTo>
                  <a:lnTo>
                    <a:pt x="0" y="19"/>
                  </a:lnTo>
                  <a:lnTo>
                    <a:pt x="1" y="16"/>
                  </a:lnTo>
                  <a:lnTo>
                    <a:pt x="7" y="11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1" y="3"/>
                  </a:lnTo>
                  <a:lnTo>
                    <a:pt x="37" y="6"/>
                  </a:lnTo>
                  <a:lnTo>
                    <a:pt x="40" y="11"/>
                  </a:lnTo>
                  <a:lnTo>
                    <a:pt x="39" y="1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5" name="Freeform 164"/>
            <p:cNvSpPr>
              <a:spLocks/>
            </p:cNvSpPr>
            <p:nvPr/>
          </p:nvSpPr>
          <p:spPr bwMode="auto">
            <a:xfrm>
              <a:off x="2103438" y="2368550"/>
              <a:ext cx="0" cy="4763"/>
            </a:xfrm>
            <a:custGeom>
              <a:avLst/>
              <a:gdLst>
                <a:gd name="T0" fmla="*/ 1 w 1"/>
                <a:gd name="T1" fmla="*/ 2147483646 h 4"/>
                <a:gd name="T2" fmla="*/ 1 w 1"/>
                <a:gd name="T3" fmla="*/ 2147483646 h 4"/>
                <a:gd name="T4" fmla="*/ 1 w 1"/>
                <a:gd name="T5" fmla="*/ 2147483646 h 4"/>
                <a:gd name="T6" fmla="*/ 0 w 1"/>
                <a:gd name="T7" fmla="*/ 0 h 4"/>
                <a:gd name="T8" fmla="*/ 0 w 1"/>
                <a:gd name="T9" fmla="*/ 0 h 4"/>
                <a:gd name="T10" fmla="*/ 1 w 1"/>
                <a:gd name="T11" fmla="*/ 2147483646 h 4"/>
                <a:gd name="T12" fmla="*/ 1 w 1"/>
                <a:gd name="T13" fmla="*/ 2147483646 h 4"/>
                <a:gd name="T14" fmla="*/ 1 w 1"/>
                <a:gd name="T15" fmla="*/ 2147483646 h 4"/>
                <a:gd name="T16" fmla="*/ 1 w 1"/>
                <a:gd name="T17" fmla="*/ 2147483646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" h="4">
                  <a:moveTo>
                    <a:pt x="1" y="2"/>
                  </a:moveTo>
                  <a:lnTo>
                    <a:pt x="1" y="1"/>
                  </a:lnTo>
                  <a:lnTo>
                    <a:pt x="0" y="0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2460625" y="2401888"/>
              <a:ext cx="3175" cy="6350"/>
            </a:xfrm>
            <a:custGeom>
              <a:avLst/>
              <a:gdLst>
                <a:gd name="T0" fmla="*/ 2147483646 w 5"/>
                <a:gd name="T1" fmla="*/ 2147483646 h 8"/>
                <a:gd name="T2" fmla="*/ 2147483646 w 5"/>
                <a:gd name="T3" fmla="*/ 2147483646 h 8"/>
                <a:gd name="T4" fmla="*/ 2147483646 w 5"/>
                <a:gd name="T5" fmla="*/ 2147483646 h 8"/>
                <a:gd name="T6" fmla="*/ 2147483646 w 5"/>
                <a:gd name="T7" fmla="*/ 2147483646 h 8"/>
                <a:gd name="T8" fmla="*/ 2147483646 w 5"/>
                <a:gd name="T9" fmla="*/ 0 h 8"/>
                <a:gd name="T10" fmla="*/ 0 w 5"/>
                <a:gd name="T11" fmla="*/ 0 h 8"/>
                <a:gd name="T12" fmla="*/ 0 w 5"/>
                <a:gd name="T13" fmla="*/ 2147483646 h 8"/>
                <a:gd name="T14" fmla="*/ 2147483646 w 5"/>
                <a:gd name="T15" fmla="*/ 2147483646 h 8"/>
                <a:gd name="T16" fmla="*/ 2147483646 w 5"/>
                <a:gd name="T17" fmla="*/ 2147483646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lnTo>
                    <a:pt x="5" y="6"/>
                  </a:lnTo>
                  <a:lnTo>
                    <a:pt x="5" y="5"/>
                  </a:lnTo>
                  <a:lnTo>
                    <a:pt x="5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2" y="5"/>
                  </a:lnTo>
                  <a:lnTo>
                    <a:pt x="5" y="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2109788" y="1984375"/>
              <a:ext cx="14287" cy="14288"/>
            </a:xfrm>
            <a:custGeom>
              <a:avLst/>
              <a:gdLst>
                <a:gd name="T0" fmla="*/ 2147483646 w 14"/>
                <a:gd name="T1" fmla="*/ 2147483646 h 15"/>
                <a:gd name="T2" fmla="*/ 2147483646 w 14"/>
                <a:gd name="T3" fmla="*/ 2147483646 h 15"/>
                <a:gd name="T4" fmla="*/ 2147483646 w 14"/>
                <a:gd name="T5" fmla="*/ 2147483646 h 15"/>
                <a:gd name="T6" fmla="*/ 2147483646 w 14"/>
                <a:gd name="T7" fmla="*/ 2147483646 h 15"/>
                <a:gd name="T8" fmla="*/ 2147483646 w 14"/>
                <a:gd name="T9" fmla="*/ 2147483646 h 15"/>
                <a:gd name="T10" fmla="*/ 2147483646 w 14"/>
                <a:gd name="T11" fmla="*/ 2147483646 h 15"/>
                <a:gd name="T12" fmla="*/ 2147483646 w 14"/>
                <a:gd name="T13" fmla="*/ 2147483646 h 15"/>
                <a:gd name="T14" fmla="*/ 2147483646 w 14"/>
                <a:gd name="T15" fmla="*/ 2147483646 h 15"/>
                <a:gd name="T16" fmla="*/ 2147483646 w 14"/>
                <a:gd name="T17" fmla="*/ 0 h 15"/>
                <a:gd name="T18" fmla="*/ 2147483646 w 14"/>
                <a:gd name="T19" fmla="*/ 2147483646 h 15"/>
                <a:gd name="T20" fmla="*/ 2147483646 w 14"/>
                <a:gd name="T21" fmla="*/ 2147483646 h 15"/>
                <a:gd name="T22" fmla="*/ 2147483646 w 14"/>
                <a:gd name="T23" fmla="*/ 2147483646 h 15"/>
                <a:gd name="T24" fmla="*/ 0 w 14"/>
                <a:gd name="T25" fmla="*/ 2147483646 h 15"/>
                <a:gd name="T26" fmla="*/ 2147483646 w 14"/>
                <a:gd name="T27" fmla="*/ 2147483646 h 15"/>
                <a:gd name="T28" fmla="*/ 2147483646 w 14"/>
                <a:gd name="T29" fmla="*/ 2147483646 h 15"/>
                <a:gd name="T30" fmla="*/ 2147483646 w 14"/>
                <a:gd name="T31" fmla="*/ 2147483646 h 15"/>
                <a:gd name="T32" fmla="*/ 2147483646 w 14"/>
                <a:gd name="T33" fmla="*/ 2147483646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2" y="7"/>
                  </a:moveTo>
                  <a:lnTo>
                    <a:pt x="9" y="13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0" y="7"/>
                  </a:lnTo>
                  <a:lnTo>
                    <a:pt x="9" y="5"/>
                  </a:lnTo>
                  <a:lnTo>
                    <a:pt x="9" y="3"/>
                  </a:lnTo>
                  <a:lnTo>
                    <a:pt x="8" y="1"/>
                  </a:lnTo>
                  <a:lnTo>
                    <a:pt x="7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1" y="6"/>
                  </a:lnTo>
                  <a:lnTo>
                    <a:pt x="2" y="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2297113" y="2452688"/>
              <a:ext cx="144462" cy="120650"/>
            </a:xfrm>
            <a:custGeom>
              <a:avLst/>
              <a:gdLst>
                <a:gd name="T0" fmla="*/ 2147483646 w 135"/>
                <a:gd name="T1" fmla="*/ 2147483646 h 119"/>
                <a:gd name="T2" fmla="*/ 2147483646 w 135"/>
                <a:gd name="T3" fmla="*/ 2147483646 h 119"/>
                <a:gd name="T4" fmla="*/ 2147483646 w 135"/>
                <a:gd name="T5" fmla="*/ 2147483646 h 119"/>
                <a:gd name="T6" fmla="*/ 2147483646 w 135"/>
                <a:gd name="T7" fmla="*/ 2147483646 h 119"/>
                <a:gd name="T8" fmla="*/ 2147483646 w 135"/>
                <a:gd name="T9" fmla="*/ 2147483646 h 119"/>
                <a:gd name="T10" fmla="*/ 2147483646 w 135"/>
                <a:gd name="T11" fmla="*/ 2147483646 h 119"/>
                <a:gd name="T12" fmla="*/ 2147483646 w 135"/>
                <a:gd name="T13" fmla="*/ 2147483646 h 119"/>
                <a:gd name="T14" fmla="*/ 2147483646 w 135"/>
                <a:gd name="T15" fmla="*/ 2147483646 h 119"/>
                <a:gd name="T16" fmla="*/ 2147483646 w 135"/>
                <a:gd name="T17" fmla="*/ 2147483646 h 119"/>
                <a:gd name="T18" fmla="*/ 2147483646 w 135"/>
                <a:gd name="T19" fmla="*/ 2147483646 h 119"/>
                <a:gd name="T20" fmla="*/ 2147483646 w 135"/>
                <a:gd name="T21" fmla="*/ 2147483646 h 119"/>
                <a:gd name="T22" fmla="*/ 2147483646 w 135"/>
                <a:gd name="T23" fmla="*/ 2147483646 h 119"/>
                <a:gd name="T24" fmla="*/ 2147483646 w 135"/>
                <a:gd name="T25" fmla="*/ 2147483646 h 119"/>
                <a:gd name="T26" fmla="*/ 2147483646 w 135"/>
                <a:gd name="T27" fmla="*/ 2147483646 h 119"/>
                <a:gd name="T28" fmla="*/ 2147483646 w 135"/>
                <a:gd name="T29" fmla="*/ 2147483646 h 119"/>
                <a:gd name="T30" fmla="*/ 2147483646 w 135"/>
                <a:gd name="T31" fmla="*/ 2147483646 h 119"/>
                <a:gd name="T32" fmla="*/ 2147483646 w 135"/>
                <a:gd name="T33" fmla="*/ 2147483646 h 119"/>
                <a:gd name="T34" fmla="*/ 2147483646 w 135"/>
                <a:gd name="T35" fmla="*/ 2147483646 h 119"/>
                <a:gd name="T36" fmla="*/ 2147483646 w 135"/>
                <a:gd name="T37" fmla="*/ 2147483646 h 119"/>
                <a:gd name="T38" fmla="*/ 2147483646 w 135"/>
                <a:gd name="T39" fmla="*/ 2147483646 h 119"/>
                <a:gd name="T40" fmla="*/ 2147483646 w 135"/>
                <a:gd name="T41" fmla="*/ 2147483646 h 119"/>
                <a:gd name="T42" fmla="*/ 2147483646 w 135"/>
                <a:gd name="T43" fmla="*/ 2147483646 h 119"/>
                <a:gd name="T44" fmla="*/ 2147483646 w 135"/>
                <a:gd name="T45" fmla="*/ 2147483646 h 119"/>
                <a:gd name="T46" fmla="*/ 2147483646 w 135"/>
                <a:gd name="T47" fmla="*/ 2147483646 h 119"/>
                <a:gd name="T48" fmla="*/ 2147483646 w 135"/>
                <a:gd name="T49" fmla="*/ 2147483646 h 119"/>
                <a:gd name="T50" fmla="*/ 2147483646 w 135"/>
                <a:gd name="T51" fmla="*/ 2147483646 h 119"/>
                <a:gd name="T52" fmla="*/ 2147483646 w 135"/>
                <a:gd name="T53" fmla="*/ 2147483646 h 119"/>
                <a:gd name="T54" fmla="*/ 2147483646 w 135"/>
                <a:gd name="T55" fmla="*/ 2147483646 h 119"/>
                <a:gd name="T56" fmla="*/ 2147483646 w 135"/>
                <a:gd name="T57" fmla="*/ 2147483646 h 119"/>
                <a:gd name="T58" fmla="*/ 2147483646 w 135"/>
                <a:gd name="T59" fmla="*/ 2147483646 h 119"/>
                <a:gd name="T60" fmla="*/ 2147483646 w 135"/>
                <a:gd name="T61" fmla="*/ 2147483646 h 119"/>
                <a:gd name="T62" fmla="*/ 2147483646 w 135"/>
                <a:gd name="T63" fmla="*/ 2147483646 h 119"/>
                <a:gd name="T64" fmla="*/ 2147483646 w 135"/>
                <a:gd name="T65" fmla="*/ 2147483646 h 119"/>
                <a:gd name="T66" fmla="*/ 2147483646 w 135"/>
                <a:gd name="T67" fmla="*/ 2147483646 h 119"/>
                <a:gd name="T68" fmla="*/ 2147483646 w 135"/>
                <a:gd name="T69" fmla="*/ 2147483646 h 119"/>
                <a:gd name="T70" fmla="*/ 2147483646 w 135"/>
                <a:gd name="T71" fmla="*/ 2147483646 h 119"/>
                <a:gd name="T72" fmla="*/ 2147483646 w 135"/>
                <a:gd name="T73" fmla="*/ 2147483646 h 119"/>
                <a:gd name="T74" fmla="*/ 2147483646 w 135"/>
                <a:gd name="T75" fmla="*/ 2147483646 h 119"/>
                <a:gd name="T76" fmla="*/ 2147483646 w 135"/>
                <a:gd name="T77" fmla="*/ 2147483646 h 119"/>
                <a:gd name="T78" fmla="*/ 2147483646 w 135"/>
                <a:gd name="T79" fmla="*/ 2147483646 h 119"/>
                <a:gd name="T80" fmla="*/ 2147483646 w 135"/>
                <a:gd name="T81" fmla="*/ 2147483646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35" h="119">
                  <a:moveTo>
                    <a:pt x="122" y="59"/>
                  </a:moveTo>
                  <a:lnTo>
                    <a:pt x="124" y="60"/>
                  </a:lnTo>
                  <a:lnTo>
                    <a:pt x="130" y="62"/>
                  </a:lnTo>
                  <a:lnTo>
                    <a:pt x="135" y="67"/>
                  </a:lnTo>
                  <a:lnTo>
                    <a:pt x="133" y="71"/>
                  </a:lnTo>
                  <a:lnTo>
                    <a:pt x="129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1" y="83"/>
                  </a:lnTo>
                  <a:lnTo>
                    <a:pt x="118" y="83"/>
                  </a:lnTo>
                  <a:lnTo>
                    <a:pt x="116" y="83"/>
                  </a:lnTo>
                  <a:lnTo>
                    <a:pt x="114" y="82"/>
                  </a:lnTo>
                  <a:lnTo>
                    <a:pt x="108" y="79"/>
                  </a:lnTo>
                  <a:lnTo>
                    <a:pt x="101" y="77"/>
                  </a:lnTo>
                  <a:lnTo>
                    <a:pt x="95" y="75"/>
                  </a:lnTo>
                  <a:lnTo>
                    <a:pt x="91" y="74"/>
                  </a:lnTo>
                  <a:lnTo>
                    <a:pt x="86" y="71"/>
                  </a:lnTo>
                  <a:lnTo>
                    <a:pt x="82" y="68"/>
                  </a:lnTo>
                  <a:lnTo>
                    <a:pt x="77" y="66"/>
                  </a:lnTo>
                  <a:lnTo>
                    <a:pt x="72" y="66"/>
                  </a:lnTo>
                  <a:lnTo>
                    <a:pt x="70" y="70"/>
                  </a:lnTo>
                  <a:lnTo>
                    <a:pt x="71" y="78"/>
                  </a:lnTo>
                  <a:lnTo>
                    <a:pt x="72" y="85"/>
                  </a:lnTo>
                  <a:lnTo>
                    <a:pt x="72" y="92"/>
                  </a:lnTo>
                  <a:lnTo>
                    <a:pt x="68" y="96"/>
                  </a:lnTo>
                  <a:lnTo>
                    <a:pt x="61" y="99"/>
                  </a:lnTo>
                  <a:lnTo>
                    <a:pt x="58" y="102"/>
                  </a:lnTo>
                  <a:lnTo>
                    <a:pt x="57" y="107"/>
                  </a:lnTo>
                  <a:lnTo>
                    <a:pt x="56" y="111"/>
                  </a:lnTo>
                  <a:lnTo>
                    <a:pt x="53" y="114"/>
                  </a:lnTo>
                  <a:lnTo>
                    <a:pt x="48" y="117"/>
                  </a:lnTo>
                  <a:lnTo>
                    <a:pt x="44" y="119"/>
                  </a:lnTo>
                  <a:lnTo>
                    <a:pt x="40" y="116"/>
                  </a:lnTo>
                  <a:lnTo>
                    <a:pt x="39" y="111"/>
                  </a:lnTo>
                  <a:lnTo>
                    <a:pt x="38" y="105"/>
                  </a:lnTo>
                  <a:lnTo>
                    <a:pt x="34" y="100"/>
                  </a:lnTo>
                  <a:lnTo>
                    <a:pt x="29" y="99"/>
                  </a:lnTo>
                  <a:lnTo>
                    <a:pt x="23" y="99"/>
                  </a:lnTo>
                  <a:lnTo>
                    <a:pt x="20" y="100"/>
                  </a:lnTo>
                  <a:lnTo>
                    <a:pt x="17" y="101"/>
                  </a:lnTo>
                  <a:lnTo>
                    <a:pt x="10" y="104"/>
                  </a:lnTo>
                  <a:lnTo>
                    <a:pt x="3" y="105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4" y="90"/>
                  </a:lnTo>
                  <a:lnTo>
                    <a:pt x="9" y="84"/>
                  </a:lnTo>
                  <a:lnTo>
                    <a:pt x="12" y="82"/>
                  </a:lnTo>
                  <a:lnTo>
                    <a:pt x="16" y="79"/>
                  </a:lnTo>
                  <a:lnTo>
                    <a:pt x="16" y="75"/>
                  </a:lnTo>
                  <a:lnTo>
                    <a:pt x="14" y="68"/>
                  </a:lnTo>
                  <a:lnTo>
                    <a:pt x="12" y="61"/>
                  </a:lnTo>
                  <a:lnTo>
                    <a:pt x="11" y="55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0" y="39"/>
                  </a:lnTo>
                  <a:lnTo>
                    <a:pt x="8" y="35"/>
                  </a:lnTo>
                  <a:lnTo>
                    <a:pt x="8" y="2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8" y="1"/>
                  </a:lnTo>
                  <a:lnTo>
                    <a:pt x="24" y="3"/>
                  </a:lnTo>
                  <a:lnTo>
                    <a:pt x="27" y="9"/>
                  </a:lnTo>
                  <a:lnTo>
                    <a:pt x="30" y="18"/>
                  </a:lnTo>
                  <a:lnTo>
                    <a:pt x="32" y="26"/>
                  </a:lnTo>
                  <a:lnTo>
                    <a:pt x="33" y="30"/>
                  </a:lnTo>
                  <a:lnTo>
                    <a:pt x="37" y="30"/>
                  </a:lnTo>
                  <a:lnTo>
                    <a:pt x="40" y="28"/>
                  </a:lnTo>
                  <a:lnTo>
                    <a:pt x="44" y="25"/>
                  </a:lnTo>
                  <a:lnTo>
                    <a:pt x="48" y="23"/>
                  </a:lnTo>
                  <a:lnTo>
                    <a:pt x="54" y="23"/>
                  </a:lnTo>
                  <a:lnTo>
                    <a:pt x="61" y="24"/>
                  </a:lnTo>
                  <a:lnTo>
                    <a:pt x="70" y="26"/>
                  </a:lnTo>
                  <a:lnTo>
                    <a:pt x="78" y="30"/>
                  </a:lnTo>
                  <a:lnTo>
                    <a:pt x="85" y="33"/>
                  </a:lnTo>
                  <a:lnTo>
                    <a:pt x="90" y="40"/>
                  </a:lnTo>
                  <a:lnTo>
                    <a:pt x="93" y="48"/>
                  </a:lnTo>
                  <a:lnTo>
                    <a:pt x="98" y="54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22" y="5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2181225" y="2090738"/>
              <a:ext cx="598488" cy="400050"/>
            </a:xfrm>
            <a:custGeom>
              <a:avLst/>
              <a:gdLst>
                <a:gd name="T0" fmla="*/ 2147483646 w 556"/>
                <a:gd name="T1" fmla="*/ 2147483646 h 395"/>
                <a:gd name="T2" fmla="*/ 2147483646 w 556"/>
                <a:gd name="T3" fmla="*/ 2147483646 h 395"/>
                <a:gd name="T4" fmla="*/ 2147483646 w 556"/>
                <a:gd name="T5" fmla="*/ 2147483646 h 395"/>
                <a:gd name="T6" fmla="*/ 2147483646 w 556"/>
                <a:gd name="T7" fmla="*/ 2147483646 h 395"/>
                <a:gd name="T8" fmla="*/ 2147483646 w 556"/>
                <a:gd name="T9" fmla="*/ 2147483646 h 395"/>
                <a:gd name="T10" fmla="*/ 2147483646 w 556"/>
                <a:gd name="T11" fmla="*/ 2147483646 h 395"/>
                <a:gd name="T12" fmla="*/ 2147483646 w 556"/>
                <a:gd name="T13" fmla="*/ 2147483646 h 395"/>
                <a:gd name="T14" fmla="*/ 2147483646 w 556"/>
                <a:gd name="T15" fmla="*/ 2147483646 h 395"/>
                <a:gd name="T16" fmla="*/ 2147483646 w 556"/>
                <a:gd name="T17" fmla="*/ 2147483646 h 395"/>
                <a:gd name="T18" fmla="*/ 2147483646 w 556"/>
                <a:gd name="T19" fmla="*/ 2147483646 h 395"/>
                <a:gd name="T20" fmla="*/ 2147483646 w 556"/>
                <a:gd name="T21" fmla="*/ 2147483646 h 395"/>
                <a:gd name="T22" fmla="*/ 2147483646 w 556"/>
                <a:gd name="T23" fmla="*/ 2147483646 h 395"/>
                <a:gd name="T24" fmla="*/ 2147483646 w 556"/>
                <a:gd name="T25" fmla="*/ 2147483646 h 395"/>
                <a:gd name="T26" fmla="*/ 2147483646 w 556"/>
                <a:gd name="T27" fmla="*/ 2147483646 h 395"/>
                <a:gd name="T28" fmla="*/ 2147483646 w 556"/>
                <a:gd name="T29" fmla="*/ 2147483646 h 395"/>
                <a:gd name="T30" fmla="*/ 2147483646 w 556"/>
                <a:gd name="T31" fmla="*/ 2147483646 h 395"/>
                <a:gd name="T32" fmla="*/ 2147483646 w 556"/>
                <a:gd name="T33" fmla="*/ 2147483646 h 395"/>
                <a:gd name="T34" fmla="*/ 2147483646 w 556"/>
                <a:gd name="T35" fmla="*/ 2147483646 h 395"/>
                <a:gd name="T36" fmla="*/ 2147483646 w 556"/>
                <a:gd name="T37" fmla="*/ 2147483646 h 395"/>
                <a:gd name="T38" fmla="*/ 2147483646 w 556"/>
                <a:gd name="T39" fmla="*/ 2147483646 h 395"/>
                <a:gd name="T40" fmla="*/ 2147483646 w 556"/>
                <a:gd name="T41" fmla="*/ 2147483646 h 395"/>
                <a:gd name="T42" fmla="*/ 2147483646 w 556"/>
                <a:gd name="T43" fmla="*/ 2147483646 h 395"/>
                <a:gd name="T44" fmla="*/ 2147483646 w 556"/>
                <a:gd name="T45" fmla="*/ 2147483646 h 395"/>
                <a:gd name="T46" fmla="*/ 2147483646 w 556"/>
                <a:gd name="T47" fmla="*/ 2147483646 h 395"/>
                <a:gd name="T48" fmla="*/ 2147483646 w 556"/>
                <a:gd name="T49" fmla="*/ 2147483646 h 395"/>
                <a:gd name="T50" fmla="*/ 0 w 556"/>
                <a:gd name="T51" fmla="*/ 2147483646 h 395"/>
                <a:gd name="T52" fmla="*/ 2147483646 w 556"/>
                <a:gd name="T53" fmla="*/ 2147483646 h 395"/>
                <a:gd name="T54" fmla="*/ 2147483646 w 556"/>
                <a:gd name="T55" fmla="*/ 2147483646 h 395"/>
                <a:gd name="T56" fmla="*/ 2147483646 w 556"/>
                <a:gd name="T57" fmla="*/ 2147483646 h 395"/>
                <a:gd name="T58" fmla="*/ 2147483646 w 556"/>
                <a:gd name="T59" fmla="*/ 2147483646 h 395"/>
                <a:gd name="T60" fmla="*/ 2147483646 w 556"/>
                <a:gd name="T61" fmla="*/ 2147483646 h 395"/>
                <a:gd name="T62" fmla="*/ 2147483646 w 556"/>
                <a:gd name="T63" fmla="*/ 2147483646 h 395"/>
                <a:gd name="T64" fmla="*/ 2147483646 w 556"/>
                <a:gd name="T65" fmla="*/ 2147483646 h 395"/>
                <a:gd name="T66" fmla="*/ 2147483646 w 556"/>
                <a:gd name="T67" fmla="*/ 2147483646 h 395"/>
                <a:gd name="T68" fmla="*/ 2147483646 w 556"/>
                <a:gd name="T69" fmla="*/ 2147483646 h 395"/>
                <a:gd name="T70" fmla="*/ 2147483646 w 556"/>
                <a:gd name="T71" fmla="*/ 2147483646 h 395"/>
                <a:gd name="T72" fmla="*/ 2147483646 w 556"/>
                <a:gd name="T73" fmla="*/ 2147483646 h 395"/>
                <a:gd name="T74" fmla="*/ 2147483646 w 556"/>
                <a:gd name="T75" fmla="*/ 2147483646 h 395"/>
                <a:gd name="T76" fmla="*/ 2147483646 w 556"/>
                <a:gd name="T77" fmla="*/ 2147483646 h 395"/>
                <a:gd name="T78" fmla="*/ 2147483646 w 556"/>
                <a:gd name="T79" fmla="*/ 2147483646 h 395"/>
                <a:gd name="T80" fmla="*/ 2147483646 w 556"/>
                <a:gd name="T81" fmla="*/ 2147483646 h 395"/>
                <a:gd name="T82" fmla="*/ 2147483646 w 556"/>
                <a:gd name="T83" fmla="*/ 2147483646 h 395"/>
                <a:gd name="T84" fmla="*/ 2147483646 w 556"/>
                <a:gd name="T85" fmla="*/ 2147483646 h 395"/>
                <a:gd name="T86" fmla="*/ 2147483646 w 556"/>
                <a:gd name="T87" fmla="*/ 2147483646 h 395"/>
                <a:gd name="T88" fmla="*/ 2147483646 w 556"/>
                <a:gd name="T89" fmla="*/ 2147483646 h 395"/>
                <a:gd name="T90" fmla="*/ 2147483646 w 556"/>
                <a:gd name="T91" fmla="*/ 2147483646 h 395"/>
                <a:gd name="T92" fmla="*/ 2147483646 w 556"/>
                <a:gd name="T93" fmla="*/ 2147483646 h 395"/>
                <a:gd name="T94" fmla="*/ 2147483646 w 556"/>
                <a:gd name="T95" fmla="*/ 2147483646 h 395"/>
                <a:gd name="T96" fmla="*/ 2147483646 w 556"/>
                <a:gd name="T97" fmla="*/ 2147483646 h 395"/>
                <a:gd name="T98" fmla="*/ 2147483646 w 556"/>
                <a:gd name="T99" fmla="*/ 2147483646 h 395"/>
                <a:gd name="T100" fmla="*/ 2147483646 w 556"/>
                <a:gd name="T101" fmla="*/ 2147483646 h 395"/>
                <a:gd name="T102" fmla="*/ 2147483646 w 556"/>
                <a:gd name="T103" fmla="*/ 2147483646 h 395"/>
                <a:gd name="T104" fmla="*/ 2147483646 w 556"/>
                <a:gd name="T105" fmla="*/ 2147483646 h 395"/>
                <a:gd name="T106" fmla="*/ 2147483646 w 556"/>
                <a:gd name="T107" fmla="*/ 2147483646 h 395"/>
                <a:gd name="T108" fmla="*/ 2147483646 w 556"/>
                <a:gd name="T109" fmla="*/ 2147483646 h 395"/>
                <a:gd name="T110" fmla="*/ 2147483646 w 556"/>
                <a:gd name="T111" fmla="*/ 2147483646 h 395"/>
                <a:gd name="T112" fmla="*/ 2147483646 w 556"/>
                <a:gd name="T113" fmla="*/ 2147483646 h 395"/>
                <a:gd name="T114" fmla="*/ 2147483646 w 556"/>
                <a:gd name="T115" fmla="*/ 2147483646 h 395"/>
                <a:gd name="T116" fmla="*/ 2147483646 w 556"/>
                <a:gd name="T117" fmla="*/ 2147483646 h 395"/>
                <a:gd name="T118" fmla="*/ 2147483646 w 556"/>
                <a:gd name="T119" fmla="*/ 2147483646 h 395"/>
                <a:gd name="T120" fmla="*/ 2147483646 w 556"/>
                <a:gd name="T121" fmla="*/ 2147483646 h 395"/>
                <a:gd name="T122" fmla="*/ 2147483646 w 556"/>
                <a:gd name="T123" fmla="*/ 2147483646 h 395"/>
                <a:gd name="T124" fmla="*/ 2147483646 w 556"/>
                <a:gd name="T125" fmla="*/ 2147483646 h 39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56" h="395">
                  <a:moveTo>
                    <a:pt x="539" y="379"/>
                  </a:moveTo>
                  <a:lnTo>
                    <a:pt x="540" y="380"/>
                  </a:lnTo>
                  <a:lnTo>
                    <a:pt x="542" y="383"/>
                  </a:lnTo>
                  <a:lnTo>
                    <a:pt x="541" y="387"/>
                  </a:lnTo>
                  <a:lnTo>
                    <a:pt x="533" y="388"/>
                  </a:lnTo>
                  <a:lnTo>
                    <a:pt x="527" y="388"/>
                  </a:lnTo>
                  <a:lnTo>
                    <a:pt x="523" y="387"/>
                  </a:lnTo>
                  <a:lnTo>
                    <a:pt x="518" y="387"/>
                  </a:lnTo>
                  <a:lnTo>
                    <a:pt x="514" y="388"/>
                  </a:lnTo>
                  <a:lnTo>
                    <a:pt x="510" y="388"/>
                  </a:lnTo>
                  <a:lnTo>
                    <a:pt x="506" y="389"/>
                  </a:lnTo>
                  <a:lnTo>
                    <a:pt x="501" y="390"/>
                  </a:lnTo>
                  <a:lnTo>
                    <a:pt x="495" y="392"/>
                  </a:lnTo>
                  <a:lnTo>
                    <a:pt x="488" y="393"/>
                  </a:lnTo>
                  <a:lnTo>
                    <a:pt x="482" y="394"/>
                  </a:lnTo>
                  <a:lnTo>
                    <a:pt x="478" y="395"/>
                  </a:lnTo>
                  <a:lnTo>
                    <a:pt x="473" y="395"/>
                  </a:lnTo>
                  <a:lnTo>
                    <a:pt x="468" y="395"/>
                  </a:lnTo>
                  <a:lnTo>
                    <a:pt x="464" y="394"/>
                  </a:lnTo>
                  <a:lnTo>
                    <a:pt x="459" y="394"/>
                  </a:lnTo>
                  <a:lnTo>
                    <a:pt x="453" y="393"/>
                  </a:lnTo>
                  <a:lnTo>
                    <a:pt x="449" y="393"/>
                  </a:lnTo>
                  <a:lnTo>
                    <a:pt x="444" y="393"/>
                  </a:lnTo>
                  <a:lnTo>
                    <a:pt x="440" y="394"/>
                  </a:lnTo>
                  <a:lnTo>
                    <a:pt x="435" y="395"/>
                  </a:lnTo>
                  <a:lnTo>
                    <a:pt x="430" y="395"/>
                  </a:lnTo>
                  <a:lnTo>
                    <a:pt x="427" y="395"/>
                  </a:lnTo>
                  <a:lnTo>
                    <a:pt x="422" y="394"/>
                  </a:lnTo>
                  <a:lnTo>
                    <a:pt x="419" y="392"/>
                  </a:lnTo>
                  <a:lnTo>
                    <a:pt x="414" y="386"/>
                  </a:lnTo>
                  <a:lnTo>
                    <a:pt x="413" y="380"/>
                  </a:lnTo>
                  <a:lnTo>
                    <a:pt x="409" y="375"/>
                  </a:lnTo>
                  <a:lnTo>
                    <a:pt x="397" y="372"/>
                  </a:lnTo>
                  <a:lnTo>
                    <a:pt x="389" y="371"/>
                  </a:lnTo>
                  <a:lnTo>
                    <a:pt x="382" y="368"/>
                  </a:lnTo>
                  <a:lnTo>
                    <a:pt x="376" y="366"/>
                  </a:lnTo>
                  <a:lnTo>
                    <a:pt x="372" y="364"/>
                  </a:lnTo>
                  <a:lnTo>
                    <a:pt x="368" y="362"/>
                  </a:lnTo>
                  <a:lnTo>
                    <a:pt x="365" y="359"/>
                  </a:lnTo>
                  <a:lnTo>
                    <a:pt x="362" y="358"/>
                  </a:lnTo>
                  <a:lnTo>
                    <a:pt x="359" y="356"/>
                  </a:lnTo>
                  <a:lnTo>
                    <a:pt x="354" y="352"/>
                  </a:lnTo>
                  <a:lnTo>
                    <a:pt x="350" y="351"/>
                  </a:lnTo>
                  <a:lnTo>
                    <a:pt x="344" y="352"/>
                  </a:lnTo>
                  <a:lnTo>
                    <a:pt x="335" y="357"/>
                  </a:lnTo>
                  <a:lnTo>
                    <a:pt x="324" y="362"/>
                  </a:lnTo>
                  <a:lnTo>
                    <a:pt x="316" y="363"/>
                  </a:lnTo>
                  <a:lnTo>
                    <a:pt x="309" y="365"/>
                  </a:lnTo>
                  <a:lnTo>
                    <a:pt x="304" y="370"/>
                  </a:lnTo>
                  <a:lnTo>
                    <a:pt x="297" y="377"/>
                  </a:lnTo>
                  <a:lnTo>
                    <a:pt x="290" y="381"/>
                  </a:lnTo>
                  <a:lnTo>
                    <a:pt x="283" y="381"/>
                  </a:lnTo>
                  <a:lnTo>
                    <a:pt x="276" y="377"/>
                  </a:lnTo>
                  <a:lnTo>
                    <a:pt x="271" y="373"/>
                  </a:lnTo>
                  <a:lnTo>
                    <a:pt x="267" y="370"/>
                  </a:lnTo>
                  <a:lnTo>
                    <a:pt x="262" y="366"/>
                  </a:lnTo>
                  <a:lnTo>
                    <a:pt x="259" y="363"/>
                  </a:lnTo>
                  <a:lnTo>
                    <a:pt x="256" y="358"/>
                  </a:lnTo>
                  <a:lnTo>
                    <a:pt x="256" y="355"/>
                  </a:lnTo>
                  <a:lnTo>
                    <a:pt x="260" y="350"/>
                  </a:lnTo>
                  <a:lnTo>
                    <a:pt x="268" y="344"/>
                  </a:lnTo>
                  <a:lnTo>
                    <a:pt x="277" y="340"/>
                  </a:lnTo>
                  <a:lnTo>
                    <a:pt x="283" y="337"/>
                  </a:lnTo>
                  <a:lnTo>
                    <a:pt x="288" y="337"/>
                  </a:lnTo>
                  <a:lnTo>
                    <a:pt x="291" y="337"/>
                  </a:lnTo>
                  <a:lnTo>
                    <a:pt x="293" y="337"/>
                  </a:lnTo>
                  <a:lnTo>
                    <a:pt x="296" y="336"/>
                  </a:lnTo>
                  <a:lnTo>
                    <a:pt x="300" y="334"/>
                  </a:lnTo>
                  <a:lnTo>
                    <a:pt x="305" y="329"/>
                  </a:lnTo>
                  <a:lnTo>
                    <a:pt x="316" y="320"/>
                  </a:lnTo>
                  <a:lnTo>
                    <a:pt x="326" y="313"/>
                  </a:lnTo>
                  <a:lnTo>
                    <a:pt x="330" y="307"/>
                  </a:lnTo>
                  <a:lnTo>
                    <a:pt x="327" y="301"/>
                  </a:lnTo>
                  <a:lnTo>
                    <a:pt x="318" y="295"/>
                  </a:lnTo>
                  <a:lnTo>
                    <a:pt x="308" y="292"/>
                  </a:lnTo>
                  <a:lnTo>
                    <a:pt x="305" y="287"/>
                  </a:lnTo>
                  <a:lnTo>
                    <a:pt x="309" y="273"/>
                  </a:lnTo>
                  <a:lnTo>
                    <a:pt x="320" y="258"/>
                  </a:lnTo>
                  <a:lnTo>
                    <a:pt x="328" y="246"/>
                  </a:lnTo>
                  <a:lnTo>
                    <a:pt x="327" y="235"/>
                  </a:lnTo>
                  <a:lnTo>
                    <a:pt x="315" y="218"/>
                  </a:lnTo>
                  <a:lnTo>
                    <a:pt x="306" y="208"/>
                  </a:lnTo>
                  <a:lnTo>
                    <a:pt x="297" y="200"/>
                  </a:lnTo>
                  <a:lnTo>
                    <a:pt x="289" y="193"/>
                  </a:lnTo>
                  <a:lnTo>
                    <a:pt x="282" y="188"/>
                  </a:lnTo>
                  <a:lnTo>
                    <a:pt x="274" y="183"/>
                  </a:lnTo>
                  <a:lnTo>
                    <a:pt x="267" y="180"/>
                  </a:lnTo>
                  <a:lnTo>
                    <a:pt x="260" y="176"/>
                  </a:lnTo>
                  <a:lnTo>
                    <a:pt x="252" y="173"/>
                  </a:lnTo>
                  <a:lnTo>
                    <a:pt x="244" y="169"/>
                  </a:lnTo>
                  <a:lnTo>
                    <a:pt x="236" y="166"/>
                  </a:lnTo>
                  <a:lnTo>
                    <a:pt x="228" y="161"/>
                  </a:lnTo>
                  <a:lnTo>
                    <a:pt x="221" y="156"/>
                  </a:lnTo>
                  <a:lnTo>
                    <a:pt x="214" y="152"/>
                  </a:lnTo>
                  <a:lnTo>
                    <a:pt x="208" y="148"/>
                  </a:lnTo>
                  <a:lnTo>
                    <a:pt x="202" y="145"/>
                  </a:lnTo>
                  <a:lnTo>
                    <a:pt x="199" y="142"/>
                  </a:lnTo>
                  <a:lnTo>
                    <a:pt x="191" y="137"/>
                  </a:lnTo>
                  <a:lnTo>
                    <a:pt x="183" y="132"/>
                  </a:lnTo>
                  <a:lnTo>
                    <a:pt x="178" y="131"/>
                  </a:lnTo>
                  <a:lnTo>
                    <a:pt x="179" y="137"/>
                  </a:lnTo>
                  <a:lnTo>
                    <a:pt x="185" y="146"/>
                  </a:lnTo>
                  <a:lnTo>
                    <a:pt x="186" y="152"/>
                  </a:lnTo>
                  <a:lnTo>
                    <a:pt x="183" y="155"/>
                  </a:lnTo>
                  <a:lnTo>
                    <a:pt x="171" y="155"/>
                  </a:lnTo>
                  <a:lnTo>
                    <a:pt x="163" y="155"/>
                  </a:lnTo>
                  <a:lnTo>
                    <a:pt x="159" y="155"/>
                  </a:lnTo>
                  <a:lnTo>
                    <a:pt x="154" y="156"/>
                  </a:lnTo>
                  <a:lnTo>
                    <a:pt x="151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38" y="163"/>
                  </a:lnTo>
                  <a:lnTo>
                    <a:pt x="131" y="165"/>
                  </a:lnTo>
                  <a:lnTo>
                    <a:pt x="124" y="166"/>
                  </a:lnTo>
                  <a:lnTo>
                    <a:pt x="118" y="167"/>
                  </a:lnTo>
                  <a:lnTo>
                    <a:pt x="114" y="168"/>
                  </a:lnTo>
                  <a:lnTo>
                    <a:pt x="110" y="169"/>
                  </a:lnTo>
                  <a:lnTo>
                    <a:pt x="106" y="170"/>
                  </a:lnTo>
                  <a:lnTo>
                    <a:pt x="101" y="170"/>
                  </a:lnTo>
                  <a:lnTo>
                    <a:pt x="95" y="170"/>
                  </a:lnTo>
                  <a:lnTo>
                    <a:pt x="87" y="169"/>
                  </a:lnTo>
                  <a:lnTo>
                    <a:pt x="74" y="166"/>
                  </a:lnTo>
                  <a:lnTo>
                    <a:pt x="70" y="162"/>
                  </a:lnTo>
                  <a:lnTo>
                    <a:pt x="66" y="160"/>
                  </a:lnTo>
                  <a:lnTo>
                    <a:pt x="60" y="161"/>
                  </a:lnTo>
                  <a:lnTo>
                    <a:pt x="51" y="166"/>
                  </a:lnTo>
                  <a:lnTo>
                    <a:pt x="47" y="168"/>
                  </a:lnTo>
                  <a:lnTo>
                    <a:pt x="43" y="168"/>
                  </a:lnTo>
                  <a:lnTo>
                    <a:pt x="35" y="163"/>
                  </a:lnTo>
                  <a:lnTo>
                    <a:pt x="30" y="160"/>
                  </a:lnTo>
                  <a:lnTo>
                    <a:pt x="24" y="156"/>
                  </a:lnTo>
                  <a:lnTo>
                    <a:pt x="18" y="153"/>
                  </a:lnTo>
                  <a:lnTo>
                    <a:pt x="13" y="151"/>
                  </a:lnTo>
                  <a:lnTo>
                    <a:pt x="10" y="148"/>
                  </a:lnTo>
                  <a:lnTo>
                    <a:pt x="9" y="145"/>
                  </a:lnTo>
                  <a:lnTo>
                    <a:pt x="11" y="143"/>
                  </a:lnTo>
                  <a:lnTo>
                    <a:pt x="16" y="140"/>
                  </a:lnTo>
                  <a:lnTo>
                    <a:pt x="23" y="138"/>
                  </a:lnTo>
                  <a:lnTo>
                    <a:pt x="30" y="137"/>
                  </a:lnTo>
                  <a:lnTo>
                    <a:pt x="36" y="136"/>
                  </a:lnTo>
                  <a:lnTo>
                    <a:pt x="41" y="135"/>
                  </a:lnTo>
                  <a:lnTo>
                    <a:pt x="45" y="133"/>
                  </a:lnTo>
                  <a:lnTo>
                    <a:pt x="45" y="132"/>
                  </a:lnTo>
                  <a:lnTo>
                    <a:pt x="42" y="130"/>
                  </a:lnTo>
                  <a:lnTo>
                    <a:pt x="35" y="128"/>
                  </a:lnTo>
                  <a:lnTo>
                    <a:pt x="27" y="125"/>
                  </a:lnTo>
                  <a:lnTo>
                    <a:pt x="19" y="123"/>
                  </a:lnTo>
                  <a:lnTo>
                    <a:pt x="13" y="122"/>
                  </a:lnTo>
                  <a:lnTo>
                    <a:pt x="9" y="121"/>
                  </a:lnTo>
                  <a:lnTo>
                    <a:pt x="4" y="118"/>
                  </a:lnTo>
                  <a:lnTo>
                    <a:pt x="2" y="116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" y="60"/>
                  </a:lnTo>
                  <a:lnTo>
                    <a:pt x="5" y="39"/>
                  </a:lnTo>
                  <a:lnTo>
                    <a:pt x="12" y="21"/>
                  </a:lnTo>
                  <a:lnTo>
                    <a:pt x="22" y="9"/>
                  </a:lnTo>
                  <a:lnTo>
                    <a:pt x="31" y="3"/>
                  </a:lnTo>
                  <a:lnTo>
                    <a:pt x="39" y="3"/>
                  </a:lnTo>
                  <a:lnTo>
                    <a:pt x="46" y="6"/>
                  </a:lnTo>
                  <a:lnTo>
                    <a:pt x="50" y="10"/>
                  </a:lnTo>
                  <a:lnTo>
                    <a:pt x="49" y="19"/>
                  </a:lnTo>
                  <a:lnTo>
                    <a:pt x="43" y="40"/>
                  </a:lnTo>
                  <a:lnTo>
                    <a:pt x="42" y="56"/>
                  </a:lnTo>
                  <a:lnTo>
                    <a:pt x="45" y="70"/>
                  </a:lnTo>
                  <a:lnTo>
                    <a:pt x="50" y="80"/>
                  </a:lnTo>
                  <a:lnTo>
                    <a:pt x="56" y="90"/>
                  </a:lnTo>
                  <a:lnTo>
                    <a:pt x="62" y="97"/>
                  </a:lnTo>
                  <a:lnTo>
                    <a:pt x="68" y="102"/>
                  </a:lnTo>
                  <a:lnTo>
                    <a:pt x="71" y="108"/>
                  </a:lnTo>
                  <a:lnTo>
                    <a:pt x="70" y="107"/>
                  </a:lnTo>
                  <a:lnTo>
                    <a:pt x="63" y="87"/>
                  </a:lnTo>
                  <a:lnTo>
                    <a:pt x="56" y="62"/>
                  </a:lnTo>
                  <a:lnTo>
                    <a:pt x="55" y="41"/>
                  </a:lnTo>
                  <a:lnTo>
                    <a:pt x="58" y="26"/>
                  </a:lnTo>
                  <a:lnTo>
                    <a:pt x="62" y="12"/>
                  </a:lnTo>
                  <a:lnTo>
                    <a:pt x="69" y="3"/>
                  </a:lnTo>
                  <a:lnTo>
                    <a:pt x="79" y="0"/>
                  </a:lnTo>
                  <a:lnTo>
                    <a:pt x="91" y="2"/>
                  </a:lnTo>
                  <a:lnTo>
                    <a:pt x="100" y="7"/>
                  </a:lnTo>
                  <a:lnTo>
                    <a:pt x="106" y="14"/>
                  </a:lnTo>
                  <a:lnTo>
                    <a:pt x="109" y="21"/>
                  </a:lnTo>
                  <a:lnTo>
                    <a:pt x="111" y="26"/>
                  </a:lnTo>
                  <a:lnTo>
                    <a:pt x="114" y="32"/>
                  </a:lnTo>
                  <a:lnTo>
                    <a:pt x="115" y="39"/>
                  </a:lnTo>
                  <a:lnTo>
                    <a:pt x="116" y="47"/>
                  </a:lnTo>
                  <a:lnTo>
                    <a:pt x="118" y="53"/>
                  </a:lnTo>
                  <a:lnTo>
                    <a:pt x="124" y="54"/>
                  </a:lnTo>
                  <a:lnTo>
                    <a:pt x="132" y="52"/>
                  </a:lnTo>
                  <a:lnTo>
                    <a:pt x="140" y="47"/>
                  </a:lnTo>
                  <a:lnTo>
                    <a:pt x="146" y="41"/>
                  </a:lnTo>
                  <a:lnTo>
                    <a:pt x="147" y="36"/>
                  </a:lnTo>
                  <a:lnTo>
                    <a:pt x="149" y="31"/>
                  </a:lnTo>
                  <a:lnTo>
                    <a:pt x="156" y="27"/>
                  </a:lnTo>
                  <a:lnTo>
                    <a:pt x="164" y="23"/>
                  </a:lnTo>
                  <a:lnTo>
                    <a:pt x="169" y="19"/>
                  </a:lnTo>
                  <a:lnTo>
                    <a:pt x="175" y="19"/>
                  </a:lnTo>
                  <a:lnTo>
                    <a:pt x="185" y="24"/>
                  </a:lnTo>
                  <a:lnTo>
                    <a:pt x="197" y="32"/>
                  </a:lnTo>
                  <a:lnTo>
                    <a:pt x="202" y="38"/>
                  </a:lnTo>
                  <a:lnTo>
                    <a:pt x="206" y="44"/>
                  </a:lnTo>
                  <a:lnTo>
                    <a:pt x="209" y="49"/>
                  </a:lnTo>
                  <a:lnTo>
                    <a:pt x="214" y="55"/>
                  </a:lnTo>
                  <a:lnTo>
                    <a:pt x="221" y="60"/>
                  </a:lnTo>
                  <a:lnTo>
                    <a:pt x="227" y="61"/>
                  </a:lnTo>
                  <a:lnTo>
                    <a:pt x="231" y="56"/>
                  </a:lnTo>
                  <a:lnTo>
                    <a:pt x="237" y="49"/>
                  </a:lnTo>
                  <a:lnTo>
                    <a:pt x="246" y="46"/>
                  </a:lnTo>
                  <a:lnTo>
                    <a:pt x="256" y="46"/>
                  </a:lnTo>
                  <a:lnTo>
                    <a:pt x="263" y="49"/>
                  </a:lnTo>
                  <a:lnTo>
                    <a:pt x="266" y="54"/>
                  </a:lnTo>
                  <a:lnTo>
                    <a:pt x="268" y="56"/>
                  </a:lnTo>
                  <a:lnTo>
                    <a:pt x="271" y="59"/>
                  </a:lnTo>
                  <a:lnTo>
                    <a:pt x="281" y="61"/>
                  </a:lnTo>
                  <a:lnTo>
                    <a:pt x="288" y="62"/>
                  </a:lnTo>
                  <a:lnTo>
                    <a:pt x="296" y="62"/>
                  </a:lnTo>
                  <a:lnTo>
                    <a:pt x="304" y="63"/>
                  </a:lnTo>
                  <a:lnTo>
                    <a:pt x="311" y="63"/>
                  </a:lnTo>
                  <a:lnTo>
                    <a:pt x="318" y="63"/>
                  </a:lnTo>
                  <a:lnTo>
                    <a:pt x="321" y="64"/>
                  </a:lnTo>
                  <a:lnTo>
                    <a:pt x="323" y="67"/>
                  </a:lnTo>
                  <a:lnTo>
                    <a:pt x="321" y="69"/>
                  </a:lnTo>
                  <a:lnTo>
                    <a:pt x="319" y="72"/>
                  </a:lnTo>
                  <a:lnTo>
                    <a:pt x="322" y="72"/>
                  </a:lnTo>
                  <a:lnTo>
                    <a:pt x="329" y="72"/>
                  </a:lnTo>
                  <a:lnTo>
                    <a:pt x="335" y="74"/>
                  </a:lnTo>
                  <a:lnTo>
                    <a:pt x="339" y="78"/>
                  </a:lnTo>
                  <a:lnTo>
                    <a:pt x="345" y="83"/>
                  </a:lnTo>
                  <a:lnTo>
                    <a:pt x="349" y="86"/>
                  </a:lnTo>
                  <a:lnTo>
                    <a:pt x="351" y="87"/>
                  </a:lnTo>
                  <a:lnTo>
                    <a:pt x="350" y="87"/>
                  </a:lnTo>
                  <a:lnTo>
                    <a:pt x="345" y="89"/>
                  </a:lnTo>
                  <a:lnTo>
                    <a:pt x="342" y="91"/>
                  </a:lnTo>
                  <a:lnTo>
                    <a:pt x="339" y="93"/>
                  </a:lnTo>
                  <a:lnTo>
                    <a:pt x="343" y="97"/>
                  </a:lnTo>
                  <a:lnTo>
                    <a:pt x="352" y="100"/>
                  </a:lnTo>
                  <a:lnTo>
                    <a:pt x="361" y="102"/>
                  </a:lnTo>
                  <a:lnTo>
                    <a:pt x="361" y="105"/>
                  </a:lnTo>
                  <a:lnTo>
                    <a:pt x="357" y="107"/>
                  </a:lnTo>
                  <a:lnTo>
                    <a:pt x="353" y="108"/>
                  </a:lnTo>
                  <a:lnTo>
                    <a:pt x="351" y="110"/>
                  </a:lnTo>
                  <a:lnTo>
                    <a:pt x="351" y="115"/>
                  </a:lnTo>
                  <a:lnTo>
                    <a:pt x="350" y="118"/>
                  </a:lnTo>
                  <a:lnTo>
                    <a:pt x="349" y="123"/>
                  </a:lnTo>
                  <a:lnTo>
                    <a:pt x="349" y="127"/>
                  </a:lnTo>
                  <a:lnTo>
                    <a:pt x="353" y="132"/>
                  </a:lnTo>
                  <a:lnTo>
                    <a:pt x="361" y="135"/>
                  </a:lnTo>
                  <a:lnTo>
                    <a:pt x="371" y="133"/>
                  </a:lnTo>
                  <a:lnTo>
                    <a:pt x="377" y="133"/>
                  </a:lnTo>
                  <a:lnTo>
                    <a:pt x="384" y="136"/>
                  </a:lnTo>
                  <a:lnTo>
                    <a:pt x="392" y="143"/>
                  </a:lnTo>
                  <a:lnTo>
                    <a:pt x="400" y="150"/>
                  </a:lnTo>
                  <a:lnTo>
                    <a:pt x="407" y="152"/>
                  </a:lnTo>
                  <a:lnTo>
                    <a:pt x="409" y="150"/>
                  </a:lnTo>
                  <a:lnTo>
                    <a:pt x="406" y="144"/>
                  </a:lnTo>
                  <a:lnTo>
                    <a:pt x="403" y="139"/>
                  </a:lnTo>
                  <a:lnTo>
                    <a:pt x="403" y="137"/>
                  </a:lnTo>
                  <a:lnTo>
                    <a:pt x="409" y="139"/>
                  </a:lnTo>
                  <a:lnTo>
                    <a:pt x="414" y="140"/>
                  </a:lnTo>
                  <a:lnTo>
                    <a:pt x="421" y="142"/>
                  </a:lnTo>
                  <a:lnTo>
                    <a:pt x="429" y="143"/>
                  </a:lnTo>
                  <a:lnTo>
                    <a:pt x="436" y="143"/>
                  </a:lnTo>
                  <a:lnTo>
                    <a:pt x="442" y="144"/>
                  </a:lnTo>
                  <a:lnTo>
                    <a:pt x="447" y="145"/>
                  </a:lnTo>
                  <a:lnTo>
                    <a:pt x="450" y="146"/>
                  </a:lnTo>
                  <a:lnTo>
                    <a:pt x="451" y="148"/>
                  </a:lnTo>
                  <a:lnTo>
                    <a:pt x="450" y="152"/>
                  </a:lnTo>
                  <a:lnTo>
                    <a:pt x="451" y="154"/>
                  </a:lnTo>
                  <a:lnTo>
                    <a:pt x="453" y="155"/>
                  </a:lnTo>
                  <a:lnTo>
                    <a:pt x="457" y="155"/>
                  </a:lnTo>
                  <a:lnTo>
                    <a:pt x="461" y="155"/>
                  </a:lnTo>
                  <a:lnTo>
                    <a:pt x="466" y="153"/>
                  </a:lnTo>
                  <a:lnTo>
                    <a:pt x="472" y="152"/>
                  </a:lnTo>
                  <a:lnTo>
                    <a:pt x="480" y="152"/>
                  </a:lnTo>
                  <a:lnTo>
                    <a:pt x="490" y="153"/>
                  </a:lnTo>
                  <a:lnTo>
                    <a:pt x="501" y="154"/>
                  </a:lnTo>
                  <a:lnTo>
                    <a:pt x="509" y="158"/>
                  </a:lnTo>
                  <a:lnTo>
                    <a:pt x="511" y="163"/>
                  </a:lnTo>
                  <a:lnTo>
                    <a:pt x="508" y="169"/>
                  </a:lnTo>
                  <a:lnTo>
                    <a:pt x="501" y="173"/>
                  </a:lnTo>
                  <a:lnTo>
                    <a:pt x="496" y="176"/>
                  </a:lnTo>
                  <a:lnTo>
                    <a:pt x="496" y="180"/>
                  </a:lnTo>
                  <a:lnTo>
                    <a:pt x="501" y="183"/>
                  </a:lnTo>
                  <a:lnTo>
                    <a:pt x="505" y="186"/>
                  </a:lnTo>
                  <a:lnTo>
                    <a:pt x="510" y="191"/>
                  </a:lnTo>
                  <a:lnTo>
                    <a:pt x="511" y="196"/>
                  </a:lnTo>
                  <a:lnTo>
                    <a:pt x="511" y="200"/>
                  </a:lnTo>
                  <a:lnTo>
                    <a:pt x="509" y="204"/>
                  </a:lnTo>
                  <a:lnTo>
                    <a:pt x="505" y="207"/>
                  </a:lnTo>
                  <a:lnTo>
                    <a:pt x="501" y="209"/>
                  </a:lnTo>
                  <a:lnTo>
                    <a:pt x="497" y="212"/>
                  </a:lnTo>
                  <a:lnTo>
                    <a:pt x="497" y="214"/>
                  </a:lnTo>
                  <a:lnTo>
                    <a:pt x="499" y="219"/>
                  </a:lnTo>
                  <a:lnTo>
                    <a:pt x="505" y="223"/>
                  </a:lnTo>
                  <a:lnTo>
                    <a:pt x="511" y="228"/>
                  </a:lnTo>
                  <a:lnTo>
                    <a:pt x="514" y="234"/>
                  </a:lnTo>
                  <a:lnTo>
                    <a:pt x="514" y="239"/>
                  </a:lnTo>
                  <a:lnTo>
                    <a:pt x="511" y="244"/>
                  </a:lnTo>
                  <a:lnTo>
                    <a:pt x="506" y="248"/>
                  </a:lnTo>
                  <a:lnTo>
                    <a:pt x="503" y="249"/>
                  </a:lnTo>
                  <a:lnTo>
                    <a:pt x="501" y="249"/>
                  </a:lnTo>
                  <a:lnTo>
                    <a:pt x="495" y="245"/>
                  </a:lnTo>
                  <a:lnTo>
                    <a:pt x="487" y="242"/>
                  </a:lnTo>
                  <a:lnTo>
                    <a:pt x="480" y="238"/>
                  </a:lnTo>
                  <a:lnTo>
                    <a:pt x="474" y="235"/>
                  </a:lnTo>
                  <a:lnTo>
                    <a:pt x="468" y="231"/>
                  </a:lnTo>
                  <a:lnTo>
                    <a:pt x="465" y="229"/>
                  </a:lnTo>
                  <a:lnTo>
                    <a:pt x="460" y="228"/>
                  </a:lnTo>
                  <a:lnTo>
                    <a:pt x="456" y="226"/>
                  </a:lnTo>
                  <a:lnTo>
                    <a:pt x="449" y="223"/>
                  </a:lnTo>
                  <a:lnTo>
                    <a:pt x="440" y="220"/>
                  </a:lnTo>
                  <a:lnTo>
                    <a:pt x="432" y="219"/>
                  </a:lnTo>
                  <a:lnTo>
                    <a:pt x="425" y="220"/>
                  </a:lnTo>
                  <a:lnTo>
                    <a:pt x="421" y="224"/>
                  </a:lnTo>
                  <a:lnTo>
                    <a:pt x="421" y="230"/>
                  </a:lnTo>
                  <a:lnTo>
                    <a:pt x="423" y="236"/>
                  </a:lnTo>
                  <a:lnTo>
                    <a:pt x="428" y="243"/>
                  </a:lnTo>
                  <a:lnTo>
                    <a:pt x="435" y="251"/>
                  </a:lnTo>
                  <a:lnTo>
                    <a:pt x="440" y="254"/>
                  </a:lnTo>
                  <a:lnTo>
                    <a:pt x="443" y="259"/>
                  </a:lnTo>
                  <a:lnTo>
                    <a:pt x="449" y="262"/>
                  </a:lnTo>
                  <a:lnTo>
                    <a:pt x="453" y="265"/>
                  </a:lnTo>
                  <a:lnTo>
                    <a:pt x="459" y="268"/>
                  </a:lnTo>
                  <a:lnTo>
                    <a:pt x="465" y="271"/>
                  </a:lnTo>
                  <a:lnTo>
                    <a:pt x="471" y="272"/>
                  </a:lnTo>
                  <a:lnTo>
                    <a:pt x="476" y="273"/>
                  </a:lnTo>
                  <a:lnTo>
                    <a:pt x="487" y="275"/>
                  </a:lnTo>
                  <a:lnTo>
                    <a:pt x="495" y="277"/>
                  </a:lnTo>
                  <a:lnTo>
                    <a:pt x="501" y="281"/>
                  </a:lnTo>
                  <a:lnTo>
                    <a:pt x="505" y="286"/>
                  </a:lnTo>
                  <a:lnTo>
                    <a:pt x="512" y="289"/>
                  </a:lnTo>
                  <a:lnTo>
                    <a:pt x="520" y="291"/>
                  </a:lnTo>
                  <a:lnTo>
                    <a:pt x="528" y="294"/>
                  </a:lnTo>
                  <a:lnTo>
                    <a:pt x="533" y="301"/>
                  </a:lnTo>
                  <a:lnTo>
                    <a:pt x="534" y="307"/>
                  </a:lnTo>
                  <a:lnTo>
                    <a:pt x="533" y="311"/>
                  </a:lnTo>
                  <a:lnTo>
                    <a:pt x="533" y="315"/>
                  </a:lnTo>
                  <a:lnTo>
                    <a:pt x="536" y="324"/>
                  </a:lnTo>
                  <a:lnTo>
                    <a:pt x="541" y="332"/>
                  </a:lnTo>
                  <a:lnTo>
                    <a:pt x="543" y="337"/>
                  </a:lnTo>
                  <a:lnTo>
                    <a:pt x="544" y="342"/>
                  </a:lnTo>
                  <a:lnTo>
                    <a:pt x="548" y="345"/>
                  </a:lnTo>
                  <a:lnTo>
                    <a:pt x="552" y="350"/>
                  </a:lnTo>
                  <a:lnTo>
                    <a:pt x="556" y="354"/>
                  </a:lnTo>
                  <a:lnTo>
                    <a:pt x="555" y="357"/>
                  </a:lnTo>
                  <a:lnTo>
                    <a:pt x="549" y="356"/>
                  </a:lnTo>
                  <a:lnTo>
                    <a:pt x="544" y="352"/>
                  </a:lnTo>
                  <a:lnTo>
                    <a:pt x="541" y="349"/>
                  </a:lnTo>
                  <a:lnTo>
                    <a:pt x="535" y="345"/>
                  </a:lnTo>
                  <a:lnTo>
                    <a:pt x="525" y="345"/>
                  </a:lnTo>
                  <a:lnTo>
                    <a:pt x="513" y="348"/>
                  </a:lnTo>
                  <a:lnTo>
                    <a:pt x="505" y="349"/>
                  </a:lnTo>
                  <a:lnTo>
                    <a:pt x="499" y="349"/>
                  </a:lnTo>
                  <a:lnTo>
                    <a:pt x="493" y="345"/>
                  </a:lnTo>
                  <a:lnTo>
                    <a:pt x="488" y="343"/>
                  </a:lnTo>
                  <a:lnTo>
                    <a:pt x="483" y="342"/>
                  </a:lnTo>
                  <a:lnTo>
                    <a:pt x="478" y="340"/>
                  </a:lnTo>
                  <a:lnTo>
                    <a:pt x="472" y="339"/>
                  </a:lnTo>
                  <a:lnTo>
                    <a:pt x="466" y="337"/>
                  </a:lnTo>
                  <a:lnTo>
                    <a:pt x="461" y="337"/>
                  </a:lnTo>
                  <a:lnTo>
                    <a:pt x="457" y="337"/>
                  </a:lnTo>
                  <a:lnTo>
                    <a:pt x="453" y="337"/>
                  </a:lnTo>
                  <a:lnTo>
                    <a:pt x="451" y="340"/>
                  </a:lnTo>
                  <a:lnTo>
                    <a:pt x="455" y="343"/>
                  </a:lnTo>
                  <a:lnTo>
                    <a:pt x="463" y="347"/>
                  </a:lnTo>
                  <a:lnTo>
                    <a:pt x="476" y="352"/>
                  </a:lnTo>
                  <a:lnTo>
                    <a:pt x="485" y="355"/>
                  </a:lnTo>
                  <a:lnTo>
                    <a:pt x="490" y="357"/>
                  </a:lnTo>
                  <a:lnTo>
                    <a:pt x="496" y="358"/>
                  </a:lnTo>
                  <a:lnTo>
                    <a:pt x="499" y="358"/>
                  </a:lnTo>
                  <a:lnTo>
                    <a:pt x="503" y="359"/>
                  </a:lnTo>
                  <a:lnTo>
                    <a:pt x="506" y="360"/>
                  </a:lnTo>
                  <a:lnTo>
                    <a:pt x="509" y="362"/>
                  </a:lnTo>
                  <a:lnTo>
                    <a:pt x="511" y="364"/>
                  </a:lnTo>
                  <a:lnTo>
                    <a:pt x="517" y="367"/>
                  </a:lnTo>
                  <a:lnTo>
                    <a:pt x="525" y="371"/>
                  </a:lnTo>
                  <a:lnTo>
                    <a:pt x="533" y="374"/>
                  </a:lnTo>
                  <a:lnTo>
                    <a:pt x="539" y="3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1663700" y="2024063"/>
              <a:ext cx="158750" cy="146050"/>
            </a:xfrm>
            <a:custGeom>
              <a:avLst/>
              <a:gdLst>
                <a:gd name="T0" fmla="*/ 2147483646 w 148"/>
                <a:gd name="T1" fmla="*/ 2147483646 h 146"/>
                <a:gd name="T2" fmla="*/ 2147483646 w 148"/>
                <a:gd name="T3" fmla="*/ 2147483646 h 146"/>
                <a:gd name="T4" fmla="*/ 2147483646 w 148"/>
                <a:gd name="T5" fmla="*/ 2147483646 h 146"/>
                <a:gd name="T6" fmla="*/ 2147483646 w 148"/>
                <a:gd name="T7" fmla="*/ 2147483646 h 146"/>
                <a:gd name="T8" fmla="*/ 2147483646 w 148"/>
                <a:gd name="T9" fmla="*/ 2147483646 h 146"/>
                <a:gd name="T10" fmla="*/ 2147483646 w 148"/>
                <a:gd name="T11" fmla="*/ 2147483646 h 146"/>
                <a:gd name="T12" fmla="*/ 2147483646 w 148"/>
                <a:gd name="T13" fmla="*/ 2147483646 h 146"/>
                <a:gd name="T14" fmla="*/ 2147483646 w 148"/>
                <a:gd name="T15" fmla="*/ 2147483646 h 146"/>
                <a:gd name="T16" fmla="*/ 2147483646 w 148"/>
                <a:gd name="T17" fmla="*/ 2147483646 h 146"/>
                <a:gd name="T18" fmla="*/ 2147483646 w 148"/>
                <a:gd name="T19" fmla="*/ 0 h 146"/>
                <a:gd name="T20" fmla="*/ 2147483646 w 148"/>
                <a:gd name="T21" fmla="*/ 2147483646 h 146"/>
                <a:gd name="T22" fmla="*/ 2147483646 w 148"/>
                <a:gd name="T23" fmla="*/ 2147483646 h 146"/>
                <a:gd name="T24" fmla="*/ 2147483646 w 148"/>
                <a:gd name="T25" fmla="*/ 2147483646 h 146"/>
                <a:gd name="T26" fmla="*/ 2147483646 w 148"/>
                <a:gd name="T27" fmla="*/ 2147483646 h 146"/>
                <a:gd name="T28" fmla="*/ 2147483646 w 148"/>
                <a:gd name="T29" fmla="*/ 2147483646 h 146"/>
                <a:gd name="T30" fmla="*/ 2147483646 w 148"/>
                <a:gd name="T31" fmla="*/ 2147483646 h 146"/>
                <a:gd name="T32" fmla="*/ 2147483646 w 148"/>
                <a:gd name="T33" fmla="*/ 2147483646 h 146"/>
                <a:gd name="T34" fmla="*/ 2147483646 w 148"/>
                <a:gd name="T35" fmla="*/ 2147483646 h 146"/>
                <a:gd name="T36" fmla="*/ 2147483646 w 148"/>
                <a:gd name="T37" fmla="*/ 2147483646 h 146"/>
                <a:gd name="T38" fmla="*/ 2147483646 w 148"/>
                <a:gd name="T39" fmla="*/ 2147483646 h 146"/>
                <a:gd name="T40" fmla="*/ 2147483646 w 148"/>
                <a:gd name="T41" fmla="*/ 2147483646 h 146"/>
                <a:gd name="T42" fmla="*/ 2147483646 w 148"/>
                <a:gd name="T43" fmla="*/ 2147483646 h 146"/>
                <a:gd name="T44" fmla="*/ 2147483646 w 148"/>
                <a:gd name="T45" fmla="*/ 2147483646 h 146"/>
                <a:gd name="T46" fmla="*/ 2147483646 w 148"/>
                <a:gd name="T47" fmla="*/ 2147483646 h 146"/>
                <a:gd name="T48" fmla="*/ 2147483646 w 148"/>
                <a:gd name="T49" fmla="*/ 2147483646 h 146"/>
                <a:gd name="T50" fmla="*/ 2147483646 w 148"/>
                <a:gd name="T51" fmla="*/ 2147483646 h 146"/>
                <a:gd name="T52" fmla="*/ 2147483646 w 148"/>
                <a:gd name="T53" fmla="*/ 2147483646 h 146"/>
                <a:gd name="T54" fmla="*/ 2147483646 w 148"/>
                <a:gd name="T55" fmla="*/ 2147483646 h 146"/>
                <a:gd name="T56" fmla="*/ 2147483646 w 148"/>
                <a:gd name="T57" fmla="*/ 2147483646 h 146"/>
                <a:gd name="T58" fmla="*/ 2147483646 w 148"/>
                <a:gd name="T59" fmla="*/ 2147483646 h 146"/>
                <a:gd name="T60" fmla="*/ 2147483646 w 148"/>
                <a:gd name="T61" fmla="*/ 2147483646 h 146"/>
                <a:gd name="T62" fmla="*/ 2147483646 w 148"/>
                <a:gd name="T63" fmla="*/ 2147483646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48" h="146">
                  <a:moveTo>
                    <a:pt x="148" y="71"/>
                  </a:moveTo>
                  <a:lnTo>
                    <a:pt x="146" y="67"/>
                  </a:lnTo>
                  <a:lnTo>
                    <a:pt x="145" y="56"/>
                  </a:lnTo>
                  <a:lnTo>
                    <a:pt x="141" y="44"/>
                  </a:lnTo>
                  <a:lnTo>
                    <a:pt x="135" y="36"/>
                  </a:lnTo>
                  <a:lnTo>
                    <a:pt x="129" y="33"/>
                  </a:lnTo>
                  <a:lnTo>
                    <a:pt x="125" y="33"/>
                  </a:lnTo>
                  <a:lnTo>
                    <a:pt x="120" y="35"/>
                  </a:lnTo>
                  <a:lnTo>
                    <a:pt x="115" y="32"/>
                  </a:lnTo>
                  <a:lnTo>
                    <a:pt x="111" y="26"/>
                  </a:lnTo>
                  <a:lnTo>
                    <a:pt x="108" y="20"/>
                  </a:lnTo>
                  <a:lnTo>
                    <a:pt x="104" y="14"/>
                  </a:lnTo>
                  <a:lnTo>
                    <a:pt x="95" y="12"/>
                  </a:lnTo>
                  <a:lnTo>
                    <a:pt x="88" y="10"/>
                  </a:lnTo>
                  <a:lnTo>
                    <a:pt x="82" y="9"/>
                  </a:lnTo>
                  <a:lnTo>
                    <a:pt x="77" y="7"/>
                  </a:lnTo>
                  <a:lnTo>
                    <a:pt x="73" y="3"/>
                  </a:lnTo>
                  <a:lnTo>
                    <a:pt x="68" y="1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8"/>
                  </a:lnTo>
                  <a:lnTo>
                    <a:pt x="58" y="15"/>
                  </a:lnTo>
                  <a:lnTo>
                    <a:pt x="57" y="20"/>
                  </a:lnTo>
                  <a:lnTo>
                    <a:pt x="55" y="24"/>
                  </a:lnTo>
                  <a:lnTo>
                    <a:pt x="50" y="31"/>
                  </a:lnTo>
                  <a:lnTo>
                    <a:pt x="42" y="40"/>
                  </a:lnTo>
                  <a:lnTo>
                    <a:pt x="32" y="50"/>
                  </a:lnTo>
                  <a:lnTo>
                    <a:pt x="27" y="55"/>
                  </a:lnTo>
                  <a:lnTo>
                    <a:pt x="20" y="62"/>
                  </a:lnTo>
                  <a:lnTo>
                    <a:pt x="11" y="71"/>
                  </a:lnTo>
                  <a:lnTo>
                    <a:pt x="3" y="82"/>
                  </a:lnTo>
                  <a:lnTo>
                    <a:pt x="0" y="90"/>
                  </a:lnTo>
                  <a:lnTo>
                    <a:pt x="3" y="91"/>
                  </a:lnTo>
                  <a:lnTo>
                    <a:pt x="4" y="91"/>
                  </a:lnTo>
                  <a:lnTo>
                    <a:pt x="6" y="94"/>
                  </a:lnTo>
                  <a:lnTo>
                    <a:pt x="11" y="107"/>
                  </a:lnTo>
                  <a:lnTo>
                    <a:pt x="14" y="123"/>
                  </a:lnTo>
                  <a:lnTo>
                    <a:pt x="14" y="136"/>
                  </a:lnTo>
                  <a:lnTo>
                    <a:pt x="15" y="144"/>
                  </a:lnTo>
                  <a:lnTo>
                    <a:pt x="20" y="146"/>
                  </a:lnTo>
                  <a:lnTo>
                    <a:pt x="27" y="143"/>
                  </a:lnTo>
                  <a:lnTo>
                    <a:pt x="32" y="139"/>
                  </a:lnTo>
                  <a:lnTo>
                    <a:pt x="36" y="137"/>
                  </a:lnTo>
                  <a:lnTo>
                    <a:pt x="39" y="138"/>
                  </a:lnTo>
                  <a:lnTo>
                    <a:pt x="44" y="143"/>
                  </a:lnTo>
                  <a:lnTo>
                    <a:pt x="50" y="146"/>
                  </a:lnTo>
                  <a:lnTo>
                    <a:pt x="55" y="145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5" y="119"/>
                  </a:lnTo>
                  <a:lnTo>
                    <a:pt x="83" y="116"/>
                  </a:lnTo>
                  <a:lnTo>
                    <a:pt x="87" y="111"/>
                  </a:lnTo>
                  <a:lnTo>
                    <a:pt x="87" y="104"/>
                  </a:lnTo>
                  <a:lnTo>
                    <a:pt x="87" y="99"/>
                  </a:lnTo>
                  <a:lnTo>
                    <a:pt x="91" y="96"/>
                  </a:lnTo>
                  <a:lnTo>
                    <a:pt x="104" y="92"/>
                  </a:lnTo>
                  <a:lnTo>
                    <a:pt x="112" y="90"/>
                  </a:lnTo>
                  <a:lnTo>
                    <a:pt x="120" y="89"/>
                  </a:lnTo>
                  <a:lnTo>
                    <a:pt x="128" y="86"/>
                  </a:lnTo>
                  <a:lnTo>
                    <a:pt x="135" y="84"/>
                  </a:lnTo>
                  <a:lnTo>
                    <a:pt x="140" y="82"/>
                  </a:lnTo>
                  <a:lnTo>
                    <a:pt x="144" y="78"/>
                  </a:lnTo>
                  <a:lnTo>
                    <a:pt x="146" y="75"/>
                  </a:lnTo>
                  <a:lnTo>
                    <a:pt x="148" y="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1831975" y="1970088"/>
              <a:ext cx="144463" cy="93662"/>
            </a:xfrm>
            <a:custGeom>
              <a:avLst/>
              <a:gdLst>
                <a:gd name="T0" fmla="*/ 2147483646 w 133"/>
                <a:gd name="T1" fmla="*/ 2147483646 h 91"/>
                <a:gd name="T2" fmla="*/ 2147483646 w 133"/>
                <a:gd name="T3" fmla="*/ 2147483646 h 91"/>
                <a:gd name="T4" fmla="*/ 2147483646 w 133"/>
                <a:gd name="T5" fmla="*/ 2147483646 h 91"/>
                <a:gd name="T6" fmla="*/ 2147483646 w 133"/>
                <a:gd name="T7" fmla="*/ 2147483646 h 91"/>
                <a:gd name="T8" fmla="*/ 2147483646 w 133"/>
                <a:gd name="T9" fmla="*/ 2147483646 h 91"/>
                <a:gd name="T10" fmla="*/ 2147483646 w 133"/>
                <a:gd name="T11" fmla="*/ 2147483646 h 91"/>
                <a:gd name="T12" fmla="*/ 2147483646 w 133"/>
                <a:gd name="T13" fmla="*/ 2147483646 h 91"/>
                <a:gd name="T14" fmla="*/ 2147483646 w 133"/>
                <a:gd name="T15" fmla="*/ 2147483646 h 91"/>
                <a:gd name="T16" fmla="*/ 2147483646 w 133"/>
                <a:gd name="T17" fmla="*/ 2147483646 h 91"/>
                <a:gd name="T18" fmla="*/ 2147483646 w 133"/>
                <a:gd name="T19" fmla="*/ 2147483646 h 91"/>
                <a:gd name="T20" fmla="*/ 2147483646 w 133"/>
                <a:gd name="T21" fmla="*/ 2147483646 h 91"/>
                <a:gd name="T22" fmla="*/ 2147483646 w 133"/>
                <a:gd name="T23" fmla="*/ 2147483646 h 91"/>
                <a:gd name="T24" fmla="*/ 2147483646 w 133"/>
                <a:gd name="T25" fmla="*/ 2147483646 h 91"/>
                <a:gd name="T26" fmla="*/ 2147483646 w 133"/>
                <a:gd name="T27" fmla="*/ 2147483646 h 91"/>
                <a:gd name="T28" fmla="*/ 2147483646 w 133"/>
                <a:gd name="T29" fmla="*/ 2147483646 h 91"/>
                <a:gd name="T30" fmla="*/ 2147483646 w 133"/>
                <a:gd name="T31" fmla="*/ 2147483646 h 91"/>
                <a:gd name="T32" fmla="*/ 2147483646 w 133"/>
                <a:gd name="T33" fmla="*/ 2147483646 h 91"/>
                <a:gd name="T34" fmla="*/ 2147483646 w 133"/>
                <a:gd name="T35" fmla="*/ 2147483646 h 91"/>
                <a:gd name="T36" fmla="*/ 2147483646 w 133"/>
                <a:gd name="T37" fmla="*/ 2147483646 h 91"/>
                <a:gd name="T38" fmla="*/ 2147483646 w 133"/>
                <a:gd name="T39" fmla="*/ 2147483646 h 91"/>
                <a:gd name="T40" fmla="*/ 2147483646 w 133"/>
                <a:gd name="T41" fmla="*/ 2147483646 h 91"/>
                <a:gd name="T42" fmla="*/ 2147483646 w 133"/>
                <a:gd name="T43" fmla="*/ 2147483646 h 91"/>
                <a:gd name="T44" fmla="*/ 2147483646 w 133"/>
                <a:gd name="T45" fmla="*/ 2147483646 h 91"/>
                <a:gd name="T46" fmla="*/ 2147483646 w 133"/>
                <a:gd name="T47" fmla="*/ 2147483646 h 91"/>
                <a:gd name="T48" fmla="*/ 2147483646 w 133"/>
                <a:gd name="T49" fmla="*/ 2147483646 h 91"/>
                <a:gd name="T50" fmla="*/ 2147483646 w 133"/>
                <a:gd name="T51" fmla="*/ 2147483646 h 91"/>
                <a:gd name="T52" fmla="*/ 2147483646 w 133"/>
                <a:gd name="T53" fmla="*/ 2147483646 h 91"/>
                <a:gd name="T54" fmla="*/ 2147483646 w 133"/>
                <a:gd name="T55" fmla="*/ 2147483646 h 91"/>
                <a:gd name="T56" fmla="*/ 0 w 133"/>
                <a:gd name="T57" fmla="*/ 2147483646 h 91"/>
                <a:gd name="T58" fmla="*/ 2147483646 w 133"/>
                <a:gd name="T59" fmla="*/ 2147483646 h 91"/>
                <a:gd name="T60" fmla="*/ 2147483646 w 133"/>
                <a:gd name="T61" fmla="*/ 2147483646 h 91"/>
                <a:gd name="T62" fmla="*/ 2147483646 w 133"/>
                <a:gd name="T63" fmla="*/ 2147483646 h 91"/>
                <a:gd name="T64" fmla="*/ 2147483646 w 133"/>
                <a:gd name="T65" fmla="*/ 2147483646 h 91"/>
                <a:gd name="T66" fmla="*/ 2147483646 w 133"/>
                <a:gd name="T67" fmla="*/ 2147483646 h 91"/>
                <a:gd name="T68" fmla="*/ 2147483646 w 133"/>
                <a:gd name="T69" fmla="*/ 0 h 91"/>
                <a:gd name="T70" fmla="*/ 2147483646 w 133"/>
                <a:gd name="T71" fmla="*/ 2147483646 h 91"/>
                <a:gd name="T72" fmla="*/ 2147483646 w 133"/>
                <a:gd name="T73" fmla="*/ 2147483646 h 91"/>
                <a:gd name="T74" fmla="*/ 2147483646 w 133"/>
                <a:gd name="T75" fmla="*/ 2147483646 h 91"/>
                <a:gd name="T76" fmla="*/ 2147483646 w 133"/>
                <a:gd name="T77" fmla="*/ 2147483646 h 91"/>
                <a:gd name="T78" fmla="*/ 2147483646 w 133"/>
                <a:gd name="T79" fmla="*/ 2147483646 h 91"/>
                <a:gd name="T80" fmla="*/ 2147483646 w 133"/>
                <a:gd name="T81" fmla="*/ 2147483646 h 91"/>
                <a:gd name="T82" fmla="*/ 2147483646 w 133"/>
                <a:gd name="T83" fmla="*/ 2147483646 h 91"/>
                <a:gd name="T84" fmla="*/ 2147483646 w 133"/>
                <a:gd name="T85" fmla="*/ 2147483646 h 91"/>
                <a:gd name="T86" fmla="*/ 2147483646 w 133"/>
                <a:gd name="T87" fmla="*/ 2147483646 h 91"/>
                <a:gd name="T88" fmla="*/ 2147483646 w 133"/>
                <a:gd name="T89" fmla="*/ 2147483646 h 91"/>
                <a:gd name="T90" fmla="*/ 2147483646 w 133"/>
                <a:gd name="T91" fmla="*/ 2147483646 h 91"/>
                <a:gd name="T92" fmla="*/ 2147483646 w 133"/>
                <a:gd name="T93" fmla="*/ 2147483646 h 91"/>
                <a:gd name="T94" fmla="*/ 2147483646 w 133"/>
                <a:gd name="T95" fmla="*/ 2147483646 h 91"/>
                <a:gd name="T96" fmla="*/ 2147483646 w 133"/>
                <a:gd name="T97" fmla="*/ 2147483646 h 91"/>
                <a:gd name="T98" fmla="*/ 2147483646 w 133"/>
                <a:gd name="T99" fmla="*/ 2147483646 h 91"/>
                <a:gd name="T100" fmla="*/ 2147483646 w 133"/>
                <a:gd name="T101" fmla="*/ 2147483646 h 91"/>
                <a:gd name="T102" fmla="*/ 2147483646 w 133"/>
                <a:gd name="T103" fmla="*/ 2147483646 h 9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3" h="91">
                  <a:moveTo>
                    <a:pt x="104" y="0"/>
                  </a:moveTo>
                  <a:lnTo>
                    <a:pt x="104" y="4"/>
                  </a:lnTo>
                  <a:lnTo>
                    <a:pt x="103" y="13"/>
                  </a:lnTo>
                  <a:lnTo>
                    <a:pt x="103" y="23"/>
                  </a:lnTo>
                  <a:lnTo>
                    <a:pt x="102" y="30"/>
                  </a:lnTo>
                  <a:lnTo>
                    <a:pt x="101" y="35"/>
                  </a:lnTo>
                  <a:lnTo>
                    <a:pt x="101" y="39"/>
                  </a:lnTo>
                  <a:lnTo>
                    <a:pt x="102" y="44"/>
                  </a:lnTo>
                  <a:lnTo>
                    <a:pt x="107" y="46"/>
                  </a:lnTo>
                  <a:lnTo>
                    <a:pt x="111" y="43"/>
                  </a:lnTo>
                  <a:lnTo>
                    <a:pt x="113" y="37"/>
                  </a:lnTo>
                  <a:lnTo>
                    <a:pt x="115" y="34"/>
                  </a:lnTo>
                  <a:lnTo>
                    <a:pt x="121" y="36"/>
                  </a:lnTo>
                  <a:lnTo>
                    <a:pt x="128" y="42"/>
                  </a:lnTo>
                  <a:lnTo>
                    <a:pt x="132" y="45"/>
                  </a:lnTo>
                  <a:lnTo>
                    <a:pt x="133" y="49"/>
                  </a:lnTo>
                  <a:lnTo>
                    <a:pt x="132" y="54"/>
                  </a:lnTo>
                  <a:lnTo>
                    <a:pt x="132" y="60"/>
                  </a:lnTo>
                  <a:lnTo>
                    <a:pt x="132" y="62"/>
                  </a:lnTo>
                  <a:lnTo>
                    <a:pt x="131" y="66"/>
                  </a:lnTo>
                  <a:lnTo>
                    <a:pt x="128" y="72"/>
                  </a:lnTo>
                  <a:lnTo>
                    <a:pt x="123" y="78"/>
                  </a:lnTo>
                  <a:lnTo>
                    <a:pt x="121" y="82"/>
                  </a:lnTo>
                  <a:lnTo>
                    <a:pt x="116" y="84"/>
                  </a:lnTo>
                  <a:lnTo>
                    <a:pt x="107" y="83"/>
                  </a:lnTo>
                  <a:lnTo>
                    <a:pt x="96" y="81"/>
                  </a:lnTo>
                  <a:lnTo>
                    <a:pt x="88" y="78"/>
                  </a:lnTo>
                  <a:lnTo>
                    <a:pt x="83" y="77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2" y="85"/>
                  </a:lnTo>
                  <a:lnTo>
                    <a:pt x="68" y="88"/>
                  </a:lnTo>
                  <a:lnTo>
                    <a:pt x="61" y="90"/>
                  </a:lnTo>
                  <a:lnTo>
                    <a:pt x="54" y="91"/>
                  </a:lnTo>
                  <a:lnTo>
                    <a:pt x="49" y="91"/>
                  </a:lnTo>
                  <a:lnTo>
                    <a:pt x="45" y="91"/>
                  </a:lnTo>
                  <a:lnTo>
                    <a:pt x="39" y="91"/>
                  </a:lnTo>
                  <a:lnTo>
                    <a:pt x="32" y="89"/>
                  </a:lnTo>
                  <a:lnTo>
                    <a:pt x="24" y="85"/>
                  </a:lnTo>
                  <a:lnTo>
                    <a:pt x="18" y="82"/>
                  </a:lnTo>
                  <a:lnTo>
                    <a:pt x="19" y="78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8" y="77"/>
                  </a:lnTo>
                  <a:lnTo>
                    <a:pt x="43" y="75"/>
                  </a:lnTo>
                  <a:lnTo>
                    <a:pt x="48" y="70"/>
                  </a:lnTo>
                  <a:lnTo>
                    <a:pt x="49" y="64"/>
                  </a:lnTo>
                  <a:lnTo>
                    <a:pt x="48" y="60"/>
                  </a:lnTo>
                  <a:lnTo>
                    <a:pt x="42" y="60"/>
                  </a:lnTo>
                  <a:lnTo>
                    <a:pt x="35" y="65"/>
                  </a:lnTo>
                  <a:lnTo>
                    <a:pt x="32" y="67"/>
                  </a:lnTo>
                  <a:lnTo>
                    <a:pt x="27" y="67"/>
                  </a:lnTo>
                  <a:lnTo>
                    <a:pt x="20" y="62"/>
                  </a:lnTo>
                  <a:lnTo>
                    <a:pt x="14" y="57"/>
                  </a:lnTo>
                  <a:lnTo>
                    <a:pt x="8" y="53"/>
                  </a:lnTo>
                  <a:lnTo>
                    <a:pt x="4" y="51"/>
                  </a:lnTo>
                  <a:lnTo>
                    <a:pt x="2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5"/>
                  </a:lnTo>
                  <a:lnTo>
                    <a:pt x="8" y="30"/>
                  </a:lnTo>
                  <a:lnTo>
                    <a:pt x="12" y="25"/>
                  </a:lnTo>
                  <a:lnTo>
                    <a:pt x="14" y="22"/>
                  </a:lnTo>
                  <a:lnTo>
                    <a:pt x="15" y="20"/>
                  </a:lnTo>
                  <a:lnTo>
                    <a:pt x="18" y="14"/>
                  </a:lnTo>
                  <a:lnTo>
                    <a:pt x="23" y="7"/>
                  </a:lnTo>
                  <a:lnTo>
                    <a:pt x="25" y="4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5" y="2"/>
                  </a:lnTo>
                  <a:lnTo>
                    <a:pt x="46" y="5"/>
                  </a:lnTo>
                  <a:lnTo>
                    <a:pt x="45" y="8"/>
                  </a:lnTo>
                  <a:lnTo>
                    <a:pt x="46" y="13"/>
                  </a:lnTo>
                  <a:lnTo>
                    <a:pt x="50" y="15"/>
                  </a:lnTo>
                  <a:lnTo>
                    <a:pt x="55" y="19"/>
                  </a:lnTo>
                  <a:lnTo>
                    <a:pt x="56" y="23"/>
                  </a:lnTo>
                  <a:lnTo>
                    <a:pt x="56" y="28"/>
                  </a:lnTo>
                  <a:lnTo>
                    <a:pt x="61" y="31"/>
                  </a:lnTo>
                  <a:lnTo>
                    <a:pt x="65" y="35"/>
                  </a:lnTo>
                  <a:lnTo>
                    <a:pt x="68" y="39"/>
                  </a:lnTo>
                  <a:lnTo>
                    <a:pt x="68" y="44"/>
                  </a:lnTo>
                  <a:lnTo>
                    <a:pt x="68" y="47"/>
                  </a:lnTo>
                  <a:lnTo>
                    <a:pt x="70" y="50"/>
                  </a:lnTo>
                  <a:lnTo>
                    <a:pt x="75" y="52"/>
                  </a:lnTo>
                  <a:lnTo>
                    <a:pt x="80" y="55"/>
                  </a:lnTo>
                  <a:lnTo>
                    <a:pt x="86" y="59"/>
                  </a:lnTo>
                  <a:lnTo>
                    <a:pt x="90" y="59"/>
                  </a:lnTo>
                  <a:lnTo>
                    <a:pt x="91" y="54"/>
                  </a:lnTo>
                  <a:lnTo>
                    <a:pt x="91" y="47"/>
                  </a:lnTo>
                  <a:lnTo>
                    <a:pt x="91" y="42"/>
                  </a:lnTo>
                  <a:lnTo>
                    <a:pt x="91" y="37"/>
                  </a:lnTo>
                  <a:lnTo>
                    <a:pt x="91" y="32"/>
                  </a:lnTo>
                  <a:lnTo>
                    <a:pt x="88" y="30"/>
                  </a:lnTo>
                  <a:lnTo>
                    <a:pt x="86" y="30"/>
                  </a:lnTo>
                  <a:lnTo>
                    <a:pt x="85" y="29"/>
                  </a:lnTo>
                  <a:lnTo>
                    <a:pt x="84" y="24"/>
                  </a:lnTo>
                  <a:lnTo>
                    <a:pt x="84" y="19"/>
                  </a:lnTo>
                  <a:lnTo>
                    <a:pt x="84" y="14"/>
                  </a:lnTo>
                  <a:lnTo>
                    <a:pt x="85" y="11"/>
                  </a:lnTo>
                  <a:lnTo>
                    <a:pt x="88" y="8"/>
                  </a:lnTo>
                  <a:lnTo>
                    <a:pt x="94" y="6"/>
                  </a:lnTo>
                  <a:lnTo>
                    <a:pt x="99" y="4"/>
                  </a:lnTo>
                  <a:lnTo>
                    <a:pt x="103" y="1"/>
                  </a:lnTo>
                  <a:lnTo>
                    <a:pt x="10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1771650" y="1920875"/>
              <a:ext cx="109538" cy="61913"/>
            </a:xfrm>
            <a:custGeom>
              <a:avLst/>
              <a:gdLst>
                <a:gd name="T0" fmla="*/ 2147483646 w 102"/>
                <a:gd name="T1" fmla="*/ 2147483646 h 60"/>
                <a:gd name="T2" fmla="*/ 2147483646 w 102"/>
                <a:gd name="T3" fmla="*/ 2147483646 h 60"/>
                <a:gd name="T4" fmla="*/ 2147483646 w 102"/>
                <a:gd name="T5" fmla="*/ 2147483646 h 60"/>
                <a:gd name="T6" fmla="*/ 2147483646 w 102"/>
                <a:gd name="T7" fmla="*/ 2147483646 h 60"/>
                <a:gd name="T8" fmla="*/ 2147483646 w 102"/>
                <a:gd name="T9" fmla="*/ 2147483646 h 60"/>
                <a:gd name="T10" fmla="*/ 2147483646 w 102"/>
                <a:gd name="T11" fmla="*/ 2147483646 h 60"/>
                <a:gd name="T12" fmla="*/ 2147483646 w 102"/>
                <a:gd name="T13" fmla="*/ 2147483646 h 60"/>
                <a:gd name="T14" fmla="*/ 2147483646 w 102"/>
                <a:gd name="T15" fmla="*/ 2147483646 h 60"/>
                <a:gd name="T16" fmla="*/ 2147483646 w 102"/>
                <a:gd name="T17" fmla="*/ 2147483646 h 60"/>
                <a:gd name="T18" fmla="*/ 2147483646 w 102"/>
                <a:gd name="T19" fmla="*/ 2147483646 h 60"/>
                <a:gd name="T20" fmla="*/ 2147483646 w 102"/>
                <a:gd name="T21" fmla="*/ 2147483646 h 60"/>
                <a:gd name="T22" fmla="*/ 2147483646 w 102"/>
                <a:gd name="T23" fmla="*/ 2147483646 h 60"/>
                <a:gd name="T24" fmla="*/ 2147483646 w 102"/>
                <a:gd name="T25" fmla="*/ 2147483646 h 60"/>
                <a:gd name="T26" fmla="*/ 2147483646 w 102"/>
                <a:gd name="T27" fmla="*/ 2147483646 h 60"/>
                <a:gd name="T28" fmla="*/ 2147483646 w 102"/>
                <a:gd name="T29" fmla="*/ 2147483646 h 60"/>
                <a:gd name="T30" fmla="*/ 2147483646 w 102"/>
                <a:gd name="T31" fmla="*/ 2147483646 h 60"/>
                <a:gd name="T32" fmla="*/ 2147483646 w 102"/>
                <a:gd name="T33" fmla="*/ 2147483646 h 60"/>
                <a:gd name="T34" fmla="*/ 2147483646 w 102"/>
                <a:gd name="T35" fmla="*/ 2147483646 h 60"/>
                <a:gd name="T36" fmla="*/ 2147483646 w 102"/>
                <a:gd name="T37" fmla="*/ 2147483646 h 60"/>
                <a:gd name="T38" fmla="*/ 2147483646 w 102"/>
                <a:gd name="T39" fmla="*/ 2147483646 h 60"/>
                <a:gd name="T40" fmla="*/ 2147483646 w 102"/>
                <a:gd name="T41" fmla="*/ 2147483646 h 60"/>
                <a:gd name="T42" fmla="*/ 2147483646 w 102"/>
                <a:gd name="T43" fmla="*/ 2147483646 h 60"/>
                <a:gd name="T44" fmla="*/ 2147483646 w 102"/>
                <a:gd name="T45" fmla="*/ 2147483646 h 60"/>
                <a:gd name="T46" fmla="*/ 0 w 102"/>
                <a:gd name="T47" fmla="*/ 2147483646 h 60"/>
                <a:gd name="T48" fmla="*/ 2147483646 w 102"/>
                <a:gd name="T49" fmla="*/ 2147483646 h 60"/>
                <a:gd name="T50" fmla="*/ 2147483646 w 102"/>
                <a:gd name="T51" fmla="*/ 2147483646 h 60"/>
                <a:gd name="T52" fmla="*/ 2147483646 w 102"/>
                <a:gd name="T53" fmla="*/ 2147483646 h 60"/>
                <a:gd name="T54" fmla="*/ 2147483646 w 102"/>
                <a:gd name="T55" fmla="*/ 2147483646 h 60"/>
                <a:gd name="T56" fmla="*/ 2147483646 w 102"/>
                <a:gd name="T57" fmla="*/ 2147483646 h 60"/>
                <a:gd name="T58" fmla="*/ 2147483646 w 102"/>
                <a:gd name="T59" fmla="*/ 2147483646 h 60"/>
                <a:gd name="T60" fmla="*/ 2147483646 w 102"/>
                <a:gd name="T61" fmla="*/ 2147483646 h 60"/>
                <a:gd name="T62" fmla="*/ 2147483646 w 102"/>
                <a:gd name="T63" fmla="*/ 2147483646 h 60"/>
                <a:gd name="T64" fmla="*/ 2147483646 w 102"/>
                <a:gd name="T65" fmla="*/ 0 h 60"/>
                <a:gd name="T66" fmla="*/ 2147483646 w 102"/>
                <a:gd name="T67" fmla="*/ 0 h 60"/>
                <a:gd name="T68" fmla="*/ 2147483646 w 102"/>
                <a:gd name="T69" fmla="*/ 0 h 60"/>
                <a:gd name="T70" fmla="*/ 2147483646 w 102"/>
                <a:gd name="T71" fmla="*/ 0 h 60"/>
                <a:gd name="T72" fmla="*/ 2147483646 w 102"/>
                <a:gd name="T73" fmla="*/ 0 h 60"/>
                <a:gd name="T74" fmla="*/ 2147483646 w 102"/>
                <a:gd name="T75" fmla="*/ 0 h 60"/>
                <a:gd name="T76" fmla="*/ 2147483646 w 102"/>
                <a:gd name="T77" fmla="*/ 2147483646 h 60"/>
                <a:gd name="T78" fmla="*/ 2147483646 w 102"/>
                <a:gd name="T79" fmla="*/ 2147483646 h 60"/>
                <a:gd name="T80" fmla="*/ 2147483646 w 102"/>
                <a:gd name="T81" fmla="*/ 2147483646 h 60"/>
                <a:gd name="T82" fmla="*/ 2147483646 w 102"/>
                <a:gd name="T83" fmla="*/ 2147483646 h 60"/>
                <a:gd name="T84" fmla="*/ 2147483646 w 102"/>
                <a:gd name="T85" fmla="*/ 2147483646 h 60"/>
                <a:gd name="T86" fmla="*/ 2147483646 w 102"/>
                <a:gd name="T87" fmla="*/ 2147483646 h 60"/>
                <a:gd name="T88" fmla="*/ 2147483646 w 102"/>
                <a:gd name="T89" fmla="*/ 2147483646 h 60"/>
                <a:gd name="T90" fmla="*/ 2147483646 w 102"/>
                <a:gd name="T91" fmla="*/ 2147483646 h 60"/>
                <a:gd name="T92" fmla="*/ 2147483646 w 102"/>
                <a:gd name="T93" fmla="*/ 2147483646 h 60"/>
                <a:gd name="T94" fmla="*/ 2147483646 w 102"/>
                <a:gd name="T95" fmla="*/ 2147483646 h 60"/>
                <a:gd name="T96" fmla="*/ 2147483646 w 102"/>
                <a:gd name="T97" fmla="*/ 2147483646 h 6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02" h="60">
                  <a:moveTo>
                    <a:pt x="76" y="40"/>
                  </a:moveTo>
                  <a:lnTo>
                    <a:pt x="75" y="41"/>
                  </a:lnTo>
                  <a:lnTo>
                    <a:pt x="72" y="45"/>
                  </a:lnTo>
                  <a:lnTo>
                    <a:pt x="68" y="46"/>
                  </a:lnTo>
                  <a:lnTo>
                    <a:pt x="66" y="42"/>
                  </a:lnTo>
                  <a:lnTo>
                    <a:pt x="64" y="35"/>
                  </a:lnTo>
                  <a:lnTo>
                    <a:pt x="61" y="30"/>
                  </a:lnTo>
                  <a:lnTo>
                    <a:pt x="58" y="27"/>
                  </a:lnTo>
                  <a:lnTo>
                    <a:pt x="56" y="31"/>
                  </a:lnTo>
                  <a:lnTo>
                    <a:pt x="55" y="38"/>
                  </a:lnTo>
                  <a:lnTo>
                    <a:pt x="55" y="44"/>
                  </a:lnTo>
                  <a:lnTo>
                    <a:pt x="53" y="47"/>
                  </a:lnTo>
                  <a:lnTo>
                    <a:pt x="48" y="47"/>
                  </a:lnTo>
                  <a:lnTo>
                    <a:pt x="42" y="47"/>
                  </a:lnTo>
                  <a:lnTo>
                    <a:pt x="38" y="52"/>
                  </a:lnTo>
                  <a:lnTo>
                    <a:pt x="38" y="57"/>
                  </a:lnTo>
                  <a:lnTo>
                    <a:pt x="38" y="60"/>
                  </a:lnTo>
                  <a:lnTo>
                    <a:pt x="37" y="57"/>
                  </a:lnTo>
                  <a:lnTo>
                    <a:pt x="33" y="54"/>
                  </a:lnTo>
                  <a:lnTo>
                    <a:pt x="27" y="50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6" y="48"/>
                  </a:lnTo>
                  <a:lnTo>
                    <a:pt x="0" y="46"/>
                  </a:lnTo>
                  <a:lnTo>
                    <a:pt x="4" y="40"/>
                  </a:lnTo>
                  <a:lnTo>
                    <a:pt x="11" y="34"/>
                  </a:lnTo>
                  <a:lnTo>
                    <a:pt x="17" y="30"/>
                  </a:lnTo>
                  <a:lnTo>
                    <a:pt x="23" y="25"/>
                  </a:lnTo>
                  <a:lnTo>
                    <a:pt x="35" y="19"/>
                  </a:lnTo>
                  <a:lnTo>
                    <a:pt x="46" y="12"/>
                  </a:lnTo>
                  <a:lnTo>
                    <a:pt x="55" y="7"/>
                  </a:lnTo>
                  <a:lnTo>
                    <a:pt x="60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0" y="0"/>
                  </a:lnTo>
                  <a:lnTo>
                    <a:pt x="83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8" y="2"/>
                  </a:lnTo>
                  <a:lnTo>
                    <a:pt x="102" y="6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3" y="17"/>
                  </a:lnTo>
                  <a:lnTo>
                    <a:pt x="93" y="19"/>
                  </a:lnTo>
                  <a:lnTo>
                    <a:pt x="91" y="24"/>
                  </a:lnTo>
                  <a:lnTo>
                    <a:pt x="89" y="31"/>
                  </a:lnTo>
                  <a:lnTo>
                    <a:pt x="86" y="35"/>
                  </a:lnTo>
                  <a:lnTo>
                    <a:pt x="81" y="39"/>
                  </a:lnTo>
                  <a:lnTo>
                    <a:pt x="76" y="4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1987550" y="1982788"/>
              <a:ext cx="92075" cy="80962"/>
            </a:xfrm>
            <a:custGeom>
              <a:avLst/>
              <a:gdLst>
                <a:gd name="T0" fmla="*/ 2147483646 w 86"/>
                <a:gd name="T1" fmla="*/ 2147483646 h 80"/>
                <a:gd name="T2" fmla="*/ 2147483646 w 86"/>
                <a:gd name="T3" fmla="*/ 0 h 80"/>
                <a:gd name="T4" fmla="*/ 2147483646 w 86"/>
                <a:gd name="T5" fmla="*/ 2147483646 h 80"/>
                <a:gd name="T6" fmla="*/ 2147483646 w 86"/>
                <a:gd name="T7" fmla="*/ 2147483646 h 80"/>
                <a:gd name="T8" fmla="*/ 2147483646 w 86"/>
                <a:gd name="T9" fmla="*/ 2147483646 h 80"/>
                <a:gd name="T10" fmla="*/ 2147483646 w 86"/>
                <a:gd name="T11" fmla="*/ 2147483646 h 80"/>
                <a:gd name="T12" fmla="*/ 2147483646 w 86"/>
                <a:gd name="T13" fmla="*/ 2147483646 h 80"/>
                <a:gd name="T14" fmla="*/ 2147483646 w 86"/>
                <a:gd name="T15" fmla="*/ 2147483646 h 80"/>
                <a:gd name="T16" fmla="*/ 2147483646 w 86"/>
                <a:gd name="T17" fmla="*/ 2147483646 h 80"/>
                <a:gd name="T18" fmla="*/ 2147483646 w 86"/>
                <a:gd name="T19" fmla="*/ 2147483646 h 80"/>
                <a:gd name="T20" fmla="*/ 2147483646 w 86"/>
                <a:gd name="T21" fmla="*/ 2147483646 h 80"/>
                <a:gd name="T22" fmla="*/ 2147483646 w 86"/>
                <a:gd name="T23" fmla="*/ 2147483646 h 80"/>
                <a:gd name="T24" fmla="*/ 2147483646 w 86"/>
                <a:gd name="T25" fmla="*/ 2147483646 h 80"/>
                <a:gd name="T26" fmla="*/ 2147483646 w 86"/>
                <a:gd name="T27" fmla="*/ 2147483646 h 80"/>
                <a:gd name="T28" fmla="*/ 2147483646 w 86"/>
                <a:gd name="T29" fmla="*/ 2147483646 h 80"/>
                <a:gd name="T30" fmla="*/ 2147483646 w 86"/>
                <a:gd name="T31" fmla="*/ 2147483646 h 80"/>
                <a:gd name="T32" fmla="*/ 2147483646 w 86"/>
                <a:gd name="T33" fmla="*/ 2147483646 h 80"/>
                <a:gd name="T34" fmla="*/ 2147483646 w 86"/>
                <a:gd name="T35" fmla="*/ 2147483646 h 80"/>
                <a:gd name="T36" fmla="*/ 2147483646 w 86"/>
                <a:gd name="T37" fmla="*/ 2147483646 h 80"/>
                <a:gd name="T38" fmla="*/ 2147483646 w 86"/>
                <a:gd name="T39" fmla="*/ 2147483646 h 80"/>
                <a:gd name="T40" fmla="*/ 2147483646 w 86"/>
                <a:gd name="T41" fmla="*/ 2147483646 h 80"/>
                <a:gd name="T42" fmla="*/ 2147483646 w 86"/>
                <a:gd name="T43" fmla="*/ 2147483646 h 80"/>
                <a:gd name="T44" fmla="*/ 2147483646 w 86"/>
                <a:gd name="T45" fmla="*/ 2147483646 h 80"/>
                <a:gd name="T46" fmla="*/ 2147483646 w 86"/>
                <a:gd name="T47" fmla="*/ 2147483646 h 80"/>
                <a:gd name="T48" fmla="*/ 2147483646 w 86"/>
                <a:gd name="T49" fmla="*/ 2147483646 h 80"/>
                <a:gd name="T50" fmla="*/ 2147483646 w 86"/>
                <a:gd name="T51" fmla="*/ 2147483646 h 80"/>
                <a:gd name="T52" fmla="*/ 2147483646 w 86"/>
                <a:gd name="T53" fmla="*/ 2147483646 h 80"/>
                <a:gd name="T54" fmla="*/ 2147483646 w 86"/>
                <a:gd name="T55" fmla="*/ 2147483646 h 80"/>
                <a:gd name="T56" fmla="*/ 2147483646 w 86"/>
                <a:gd name="T57" fmla="*/ 2147483646 h 80"/>
                <a:gd name="T58" fmla="*/ 2147483646 w 86"/>
                <a:gd name="T59" fmla="*/ 2147483646 h 80"/>
                <a:gd name="T60" fmla="*/ 2147483646 w 86"/>
                <a:gd name="T61" fmla="*/ 2147483646 h 80"/>
                <a:gd name="T62" fmla="*/ 2147483646 w 86"/>
                <a:gd name="T63" fmla="*/ 2147483646 h 80"/>
                <a:gd name="T64" fmla="*/ 2147483646 w 86"/>
                <a:gd name="T65" fmla="*/ 2147483646 h 80"/>
                <a:gd name="T66" fmla="*/ 2147483646 w 86"/>
                <a:gd name="T67" fmla="*/ 2147483646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6" h="80">
                  <a:moveTo>
                    <a:pt x="20" y="16"/>
                  </a:moveTo>
                  <a:lnTo>
                    <a:pt x="17" y="12"/>
                  </a:lnTo>
                  <a:lnTo>
                    <a:pt x="10" y="5"/>
                  </a:lnTo>
                  <a:lnTo>
                    <a:pt x="3" y="0"/>
                  </a:lnTo>
                  <a:lnTo>
                    <a:pt x="0" y="2"/>
                  </a:lnTo>
                  <a:lnTo>
                    <a:pt x="1" y="9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4" y="27"/>
                  </a:lnTo>
                  <a:lnTo>
                    <a:pt x="5" y="33"/>
                  </a:lnTo>
                  <a:lnTo>
                    <a:pt x="8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22" y="42"/>
                  </a:lnTo>
                  <a:lnTo>
                    <a:pt x="24" y="43"/>
                  </a:lnTo>
                  <a:lnTo>
                    <a:pt x="23" y="47"/>
                  </a:lnTo>
                  <a:lnTo>
                    <a:pt x="20" y="52"/>
                  </a:lnTo>
                  <a:lnTo>
                    <a:pt x="22" y="54"/>
                  </a:lnTo>
                  <a:lnTo>
                    <a:pt x="24" y="54"/>
                  </a:lnTo>
                  <a:lnTo>
                    <a:pt x="31" y="54"/>
                  </a:lnTo>
                  <a:lnTo>
                    <a:pt x="38" y="53"/>
                  </a:lnTo>
                  <a:lnTo>
                    <a:pt x="41" y="53"/>
                  </a:lnTo>
                  <a:lnTo>
                    <a:pt x="42" y="54"/>
                  </a:lnTo>
                  <a:lnTo>
                    <a:pt x="42" y="58"/>
                  </a:lnTo>
                  <a:lnTo>
                    <a:pt x="40" y="65"/>
                  </a:lnTo>
                  <a:lnTo>
                    <a:pt x="38" y="73"/>
                  </a:lnTo>
                  <a:lnTo>
                    <a:pt x="38" y="79"/>
                  </a:lnTo>
                  <a:lnTo>
                    <a:pt x="43" y="80"/>
                  </a:lnTo>
                  <a:lnTo>
                    <a:pt x="54" y="77"/>
                  </a:lnTo>
                  <a:lnTo>
                    <a:pt x="64" y="72"/>
                  </a:lnTo>
                  <a:lnTo>
                    <a:pt x="72" y="66"/>
                  </a:lnTo>
                  <a:lnTo>
                    <a:pt x="76" y="64"/>
                  </a:lnTo>
                  <a:lnTo>
                    <a:pt x="75" y="62"/>
                  </a:lnTo>
                  <a:lnTo>
                    <a:pt x="72" y="57"/>
                  </a:lnTo>
                  <a:lnTo>
                    <a:pt x="72" y="54"/>
                  </a:lnTo>
                  <a:lnTo>
                    <a:pt x="75" y="54"/>
                  </a:lnTo>
                  <a:lnTo>
                    <a:pt x="79" y="56"/>
                  </a:lnTo>
                  <a:lnTo>
                    <a:pt x="84" y="58"/>
                  </a:lnTo>
                  <a:lnTo>
                    <a:pt x="86" y="57"/>
                  </a:lnTo>
                  <a:lnTo>
                    <a:pt x="83" y="50"/>
                  </a:lnTo>
                  <a:lnTo>
                    <a:pt x="77" y="42"/>
                  </a:lnTo>
                  <a:lnTo>
                    <a:pt x="72" y="39"/>
                  </a:lnTo>
                  <a:lnTo>
                    <a:pt x="71" y="37"/>
                  </a:lnTo>
                  <a:lnTo>
                    <a:pt x="72" y="31"/>
                  </a:lnTo>
                  <a:lnTo>
                    <a:pt x="76" y="22"/>
                  </a:lnTo>
                  <a:lnTo>
                    <a:pt x="77" y="15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5" y="8"/>
                  </a:lnTo>
                  <a:lnTo>
                    <a:pt x="64" y="10"/>
                  </a:lnTo>
                  <a:lnTo>
                    <a:pt x="63" y="12"/>
                  </a:lnTo>
                  <a:lnTo>
                    <a:pt x="60" y="11"/>
                  </a:lnTo>
                  <a:lnTo>
                    <a:pt x="55" y="8"/>
                  </a:lnTo>
                  <a:lnTo>
                    <a:pt x="50" y="3"/>
                  </a:lnTo>
                  <a:lnTo>
                    <a:pt x="47" y="2"/>
                  </a:lnTo>
                  <a:lnTo>
                    <a:pt x="45" y="3"/>
                  </a:lnTo>
                  <a:lnTo>
                    <a:pt x="45" y="7"/>
                  </a:lnTo>
                  <a:lnTo>
                    <a:pt x="47" y="11"/>
                  </a:lnTo>
                  <a:lnTo>
                    <a:pt x="48" y="13"/>
                  </a:lnTo>
                  <a:lnTo>
                    <a:pt x="47" y="16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2" y="11"/>
                  </a:lnTo>
                  <a:lnTo>
                    <a:pt x="28" y="15"/>
                  </a:lnTo>
                  <a:lnTo>
                    <a:pt x="25" y="16"/>
                  </a:lnTo>
                  <a:lnTo>
                    <a:pt x="22" y="16"/>
                  </a:lnTo>
                  <a:lnTo>
                    <a:pt x="20" y="1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2081213" y="2032000"/>
              <a:ext cx="36512" cy="46038"/>
            </a:xfrm>
            <a:custGeom>
              <a:avLst/>
              <a:gdLst>
                <a:gd name="T0" fmla="*/ 2147483646 w 34"/>
                <a:gd name="T1" fmla="*/ 2147483646 h 46"/>
                <a:gd name="T2" fmla="*/ 2147483646 w 34"/>
                <a:gd name="T3" fmla="*/ 2147483646 h 46"/>
                <a:gd name="T4" fmla="*/ 2147483646 w 34"/>
                <a:gd name="T5" fmla="*/ 2147483646 h 46"/>
                <a:gd name="T6" fmla="*/ 2147483646 w 34"/>
                <a:gd name="T7" fmla="*/ 2147483646 h 46"/>
                <a:gd name="T8" fmla="*/ 2147483646 w 34"/>
                <a:gd name="T9" fmla="*/ 2147483646 h 46"/>
                <a:gd name="T10" fmla="*/ 2147483646 w 34"/>
                <a:gd name="T11" fmla="*/ 2147483646 h 46"/>
                <a:gd name="T12" fmla="*/ 2147483646 w 34"/>
                <a:gd name="T13" fmla="*/ 2147483646 h 46"/>
                <a:gd name="T14" fmla="*/ 0 w 34"/>
                <a:gd name="T15" fmla="*/ 2147483646 h 46"/>
                <a:gd name="T16" fmla="*/ 2147483646 w 34"/>
                <a:gd name="T17" fmla="*/ 2147483646 h 46"/>
                <a:gd name="T18" fmla="*/ 2147483646 w 34"/>
                <a:gd name="T19" fmla="*/ 2147483646 h 46"/>
                <a:gd name="T20" fmla="*/ 2147483646 w 34"/>
                <a:gd name="T21" fmla="*/ 2147483646 h 46"/>
                <a:gd name="T22" fmla="*/ 2147483646 w 34"/>
                <a:gd name="T23" fmla="*/ 2147483646 h 46"/>
                <a:gd name="T24" fmla="*/ 2147483646 w 34"/>
                <a:gd name="T25" fmla="*/ 2147483646 h 46"/>
                <a:gd name="T26" fmla="*/ 2147483646 w 34"/>
                <a:gd name="T27" fmla="*/ 2147483646 h 46"/>
                <a:gd name="T28" fmla="*/ 2147483646 w 34"/>
                <a:gd name="T29" fmla="*/ 2147483646 h 46"/>
                <a:gd name="T30" fmla="*/ 2147483646 w 34"/>
                <a:gd name="T31" fmla="*/ 2147483646 h 46"/>
                <a:gd name="T32" fmla="*/ 2147483646 w 34"/>
                <a:gd name="T33" fmla="*/ 2147483646 h 46"/>
                <a:gd name="T34" fmla="*/ 2147483646 w 34"/>
                <a:gd name="T35" fmla="*/ 2147483646 h 46"/>
                <a:gd name="T36" fmla="*/ 2147483646 w 34"/>
                <a:gd name="T37" fmla="*/ 2147483646 h 46"/>
                <a:gd name="T38" fmla="*/ 2147483646 w 34"/>
                <a:gd name="T39" fmla="*/ 2147483646 h 46"/>
                <a:gd name="T40" fmla="*/ 2147483646 w 34"/>
                <a:gd name="T41" fmla="*/ 2147483646 h 46"/>
                <a:gd name="T42" fmla="*/ 2147483646 w 34"/>
                <a:gd name="T43" fmla="*/ 2147483646 h 46"/>
                <a:gd name="T44" fmla="*/ 2147483646 w 34"/>
                <a:gd name="T45" fmla="*/ 2147483646 h 46"/>
                <a:gd name="T46" fmla="*/ 2147483646 w 34"/>
                <a:gd name="T47" fmla="*/ 2147483646 h 46"/>
                <a:gd name="T48" fmla="*/ 2147483646 w 34"/>
                <a:gd name="T49" fmla="*/ 0 h 46"/>
                <a:gd name="T50" fmla="*/ 2147483646 w 34"/>
                <a:gd name="T51" fmla="*/ 0 h 46"/>
                <a:gd name="T52" fmla="*/ 2147483646 w 34"/>
                <a:gd name="T53" fmla="*/ 0 h 46"/>
                <a:gd name="T54" fmla="*/ 2147483646 w 34"/>
                <a:gd name="T55" fmla="*/ 2147483646 h 46"/>
                <a:gd name="T56" fmla="*/ 2147483646 w 34"/>
                <a:gd name="T57" fmla="*/ 2147483646 h 4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4" h="46">
                  <a:moveTo>
                    <a:pt x="14" y="4"/>
                  </a:moveTo>
                  <a:lnTo>
                    <a:pt x="14" y="5"/>
                  </a:lnTo>
                  <a:lnTo>
                    <a:pt x="13" y="7"/>
                  </a:lnTo>
                  <a:lnTo>
                    <a:pt x="11" y="12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1" y="23"/>
                  </a:lnTo>
                  <a:lnTo>
                    <a:pt x="0" y="28"/>
                  </a:lnTo>
                  <a:lnTo>
                    <a:pt x="3" y="31"/>
                  </a:lnTo>
                  <a:lnTo>
                    <a:pt x="7" y="35"/>
                  </a:lnTo>
                  <a:lnTo>
                    <a:pt x="12" y="37"/>
                  </a:lnTo>
                  <a:lnTo>
                    <a:pt x="16" y="40"/>
                  </a:lnTo>
                  <a:lnTo>
                    <a:pt x="19" y="44"/>
                  </a:lnTo>
                  <a:lnTo>
                    <a:pt x="22" y="46"/>
                  </a:lnTo>
                  <a:lnTo>
                    <a:pt x="27" y="44"/>
                  </a:lnTo>
                  <a:lnTo>
                    <a:pt x="31" y="40"/>
                  </a:lnTo>
                  <a:lnTo>
                    <a:pt x="34" y="35"/>
                  </a:lnTo>
                  <a:lnTo>
                    <a:pt x="34" y="29"/>
                  </a:lnTo>
                  <a:lnTo>
                    <a:pt x="33" y="24"/>
                  </a:lnTo>
                  <a:lnTo>
                    <a:pt x="30" y="20"/>
                  </a:lnTo>
                  <a:lnTo>
                    <a:pt x="30" y="15"/>
                  </a:lnTo>
                  <a:lnTo>
                    <a:pt x="29" y="9"/>
                  </a:lnTo>
                  <a:lnTo>
                    <a:pt x="27" y="5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2071688" y="1968500"/>
              <a:ext cx="215900" cy="103188"/>
            </a:xfrm>
            <a:custGeom>
              <a:avLst/>
              <a:gdLst>
                <a:gd name="T0" fmla="*/ 2147483646 w 202"/>
                <a:gd name="T1" fmla="*/ 2147483646 h 100"/>
                <a:gd name="T2" fmla="*/ 2147483646 w 202"/>
                <a:gd name="T3" fmla="*/ 2147483646 h 100"/>
                <a:gd name="T4" fmla="*/ 2147483646 w 202"/>
                <a:gd name="T5" fmla="*/ 2147483646 h 100"/>
                <a:gd name="T6" fmla="*/ 2147483646 w 202"/>
                <a:gd name="T7" fmla="*/ 2147483646 h 100"/>
                <a:gd name="T8" fmla="*/ 2147483646 w 202"/>
                <a:gd name="T9" fmla="*/ 2147483646 h 100"/>
                <a:gd name="T10" fmla="*/ 2147483646 w 202"/>
                <a:gd name="T11" fmla="*/ 2147483646 h 100"/>
                <a:gd name="T12" fmla="*/ 2147483646 w 202"/>
                <a:gd name="T13" fmla="*/ 2147483646 h 100"/>
                <a:gd name="T14" fmla="*/ 2147483646 w 202"/>
                <a:gd name="T15" fmla="*/ 2147483646 h 100"/>
                <a:gd name="T16" fmla="*/ 2147483646 w 202"/>
                <a:gd name="T17" fmla="*/ 2147483646 h 100"/>
                <a:gd name="T18" fmla="*/ 2147483646 w 202"/>
                <a:gd name="T19" fmla="*/ 2147483646 h 100"/>
                <a:gd name="T20" fmla="*/ 2147483646 w 202"/>
                <a:gd name="T21" fmla="*/ 2147483646 h 100"/>
                <a:gd name="T22" fmla="*/ 2147483646 w 202"/>
                <a:gd name="T23" fmla="*/ 2147483646 h 100"/>
                <a:gd name="T24" fmla="*/ 2147483646 w 202"/>
                <a:gd name="T25" fmla="*/ 2147483646 h 100"/>
                <a:gd name="T26" fmla="*/ 2147483646 w 202"/>
                <a:gd name="T27" fmla="*/ 2147483646 h 100"/>
                <a:gd name="T28" fmla="*/ 2147483646 w 202"/>
                <a:gd name="T29" fmla="*/ 2147483646 h 100"/>
                <a:gd name="T30" fmla="*/ 2147483646 w 202"/>
                <a:gd name="T31" fmla="*/ 2147483646 h 100"/>
                <a:gd name="T32" fmla="*/ 2147483646 w 202"/>
                <a:gd name="T33" fmla="*/ 2147483646 h 100"/>
                <a:gd name="T34" fmla="*/ 2147483646 w 202"/>
                <a:gd name="T35" fmla="*/ 2147483646 h 100"/>
                <a:gd name="T36" fmla="*/ 2147483646 w 202"/>
                <a:gd name="T37" fmla="*/ 2147483646 h 100"/>
                <a:gd name="T38" fmla="*/ 2147483646 w 202"/>
                <a:gd name="T39" fmla="*/ 2147483646 h 100"/>
                <a:gd name="T40" fmla="*/ 2147483646 w 202"/>
                <a:gd name="T41" fmla="*/ 2147483646 h 100"/>
                <a:gd name="T42" fmla="*/ 2147483646 w 202"/>
                <a:gd name="T43" fmla="*/ 2147483646 h 100"/>
                <a:gd name="T44" fmla="*/ 2147483646 w 202"/>
                <a:gd name="T45" fmla="*/ 2147483646 h 100"/>
                <a:gd name="T46" fmla="*/ 2147483646 w 202"/>
                <a:gd name="T47" fmla="*/ 2147483646 h 100"/>
                <a:gd name="T48" fmla="*/ 2147483646 w 202"/>
                <a:gd name="T49" fmla="*/ 2147483646 h 100"/>
                <a:gd name="T50" fmla="*/ 2147483646 w 202"/>
                <a:gd name="T51" fmla="*/ 2147483646 h 100"/>
                <a:gd name="T52" fmla="*/ 2147483646 w 202"/>
                <a:gd name="T53" fmla="*/ 2147483646 h 100"/>
                <a:gd name="T54" fmla="*/ 0 w 202"/>
                <a:gd name="T55" fmla="*/ 2147483646 h 100"/>
                <a:gd name="T56" fmla="*/ 2147483646 w 202"/>
                <a:gd name="T57" fmla="*/ 2147483646 h 100"/>
                <a:gd name="T58" fmla="*/ 2147483646 w 202"/>
                <a:gd name="T59" fmla="*/ 0 h 100"/>
                <a:gd name="T60" fmla="*/ 2147483646 w 202"/>
                <a:gd name="T61" fmla="*/ 2147483646 h 100"/>
                <a:gd name="T62" fmla="*/ 2147483646 w 202"/>
                <a:gd name="T63" fmla="*/ 2147483646 h 100"/>
                <a:gd name="T64" fmla="*/ 2147483646 w 202"/>
                <a:gd name="T65" fmla="*/ 2147483646 h 100"/>
                <a:gd name="T66" fmla="*/ 2147483646 w 202"/>
                <a:gd name="T67" fmla="*/ 2147483646 h 100"/>
                <a:gd name="T68" fmla="*/ 2147483646 w 202"/>
                <a:gd name="T69" fmla="*/ 2147483646 h 100"/>
                <a:gd name="T70" fmla="*/ 2147483646 w 202"/>
                <a:gd name="T71" fmla="*/ 2147483646 h 100"/>
                <a:gd name="T72" fmla="*/ 2147483646 w 202"/>
                <a:gd name="T73" fmla="*/ 2147483646 h 100"/>
                <a:gd name="T74" fmla="*/ 2147483646 w 202"/>
                <a:gd name="T75" fmla="*/ 2147483646 h 100"/>
                <a:gd name="T76" fmla="*/ 2147483646 w 202"/>
                <a:gd name="T77" fmla="*/ 2147483646 h 100"/>
                <a:gd name="T78" fmla="*/ 2147483646 w 202"/>
                <a:gd name="T79" fmla="*/ 2147483646 h 100"/>
                <a:gd name="T80" fmla="*/ 2147483646 w 202"/>
                <a:gd name="T81" fmla="*/ 2147483646 h 100"/>
                <a:gd name="T82" fmla="*/ 2147483646 w 202"/>
                <a:gd name="T83" fmla="*/ 2147483646 h 100"/>
                <a:gd name="T84" fmla="*/ 2147483646 w 202"/>
                <a:gd name="T85" fmla="*/ 2147483646 h 100"/>
                <a:gd name="T86" fmla="*/ 2147483646 w 202"/>
                <a:gd name="T87" fmla="*/ 2147483646 h 1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2" h="100">
                  <a:moveTo>
                    <a:pt x="166" y="28"/>
                  </a:moveTo>
                  <a:lnTo>
                    <a:pt x="169" y="29"/>
                  </a:lnTo>
                  <a:lnTo>
                    <a:pt x="176" y="30"/>
                  </a:lnTo>
                  <a:lnTo>
                    <a:pt x="184" y="33"/>
                  </a:lnTo>
                  <a:lnTo>
                    <a:pt x="191" y="37"/>
                  </a:lnTo>
                  <a:lnTo>
                    <a:pt x="196" y="41"/>
                  </a:lnTo>
                  <a:lnTo>
                    <a:pt x="198" y="46"/>
                  </a:lnTo>
                  <a:lnTo>
                    <a:pt x="201" y="52"/>
                  </a:lnTo>
                  <a:lnTo>
                    <a:pt x="201" y="60"/>
                  </a:lnTo>
                  <a:lnTo>
                    <a:pt x="201" y="67"/>
                  </a:lnTo>
                  <a:lnTo>
                    <a:pt x="202" y="69"/>
                  </a:lnTo>
                  <a:lnTo>
                    <a:pt x="201" y="73"/>
                  </a:lnTo>
                  <a:lnTo>
                    <a:pt x="196" y="76"/>
                  </a:lnTo>
                  <a:lnTo>
                    <a:pt x="190" y="81"/>
                  </a:lnTo>
                  <a:lnTo>
                    <a:pt x="186" y="84"/>
                  </a:lnTo>
                  <a:lnTo>
                    <a:pt x="180" y="85"/>
                  </a:lnTo>
                  <a:lnTo>
                    <a:pt x="172" y="85"/>
                  </a:lnTo>
                  <a:lnTo>
                    <a:pt x="166" y="84"/>
                  </a:lnTo>
                  <a:lnTo>
                    <a:pt x="163" y="83"/>
                  </a:lnTo>
                  <a:lnTo>
                    <a:pt x="160" y="84"/>
                  </a:lnTo>
                  <a:lnTo>
                    <a:pt x="156" y="88"/>
                  </a:lnTo>
                  <a:lnTo>
                    <a:pt x="152" y="90"/>
                  </a:lnTo>
                  <a:lnTo>
                    <a:pt x="148" y="91"/>
                  </a:lnTo>
                  <a:lnTo>
                    <a:pt x="142" y="92"/>
                  </a:lnTo>
                  <a:lnTo>
                    <a:pt x="136" y="92"/>
                  </a:lnTo>
                  <a:lnTo>
                    <a:pt x="130" y="93"/>
                  </a:lnTo>
                  <a:lnTo>
                    <a:pt x="125" y="93"/>
                  </a:lnTo>
                  <a:lnTo>
                    <a:pt x="120" y="94"/>
                  </a:lnTo>
                  <a:lnTo>
                    <a:pt x="116" y="96"/>
                  </a:lnTo>
                  <a:lnTo>
                    <a:pt x="111" y="98"/>
                  </a:lnTo>
                  <a:lnTo>
                    <a:pt x="106" y="99"/>
                  </a:lnTo>
                  <a:lnTo>
                    <a:pt x="100" y="100"/>
                  </a:lnTo>
                  <a:lnTo>
                    <a:pt x="92" y="100"/>
                  </a:lnTo>
                  <a:lnTo>
                    <a:pt x="84" y="99"/>
                  </a:lnTo>
                  <a:lnTo>
                    <a:pt x="77" y="99"/>
                  </a:lnTo>
                  <a:lnTo>
                    <a:pt x="73" y="97"/>
                  </a:lnTo>
                  <a:lnTo>
                    <a:pt x="68" y="93"/>
                  </a:lnTo>
                  <a:lnTo>
                    <a:pt x="63" y="90"/>
                  </a:lnTo>
                  <a:lnTo>
                    <a:pt x="58" y="85"/>
                  </a:lnTo>
                  <a:lnTo>
                    <a:pt x="53" y="79"/>
                  </a:lnTo>
                  <a:lnTo>
                    <a:pt x="52" y="71"/>
                  </a:lnTo>
                  <a:lnTo>
                    <a:pt x="53" y="61"/>
                  </a:lnTo>
                  <a:lnTo>
                    <a:pt x="53" y="54"/>
                  </a:lnTo>
                  <a:lnTo>
                    <a:pt x="53" y="48"/>
                  </a:lnTo>
                  <a:lnTo>
                    <a:pt x="51" y="44"/>
                  </a:lnTo>
                  <a:lnTo>
                    <a:pt x="49" y="39"/>
                  </a:lnTo>
                  <a:lnTo>
                    <a:pt x="46" y="35"/>
                  </a:lnTo>
                  <a:lnTo>
                    <a:pt x="42" y="32"/>
                  </a:lnTo>
                  <a:lnTo>
                    <a:pt x="36" y="32"/>
                  </a:lnTo>
                  <a:lnTo>
                    <a:pt x="30" y="33"/>
                  </a:lnTo>
                  <a:lnTo>
                    <a:pt x="28" y="35"/>
                  </a:lnTo>
                  <a:lnTo>
                    <a:pt x="24" y="35"/>
                  </a:lnTo>
                  <a:lnTo>
                    <a:pt x="20" y="31"/>
                  </a:lnTo>
                  <a:lnTo>
                    <a:pt x="12" y="25"/>
                  </a:lnTo>
                  <a:lnTo>
                    <a:pt x="5" y="22"/>
                  </a:lnTo>
                  <a:lnTo>
                    <a:pt x="0" y="16"/>
                  </a:lnTo>
                  <a:lnTo>
                    <a:pt x="1" y="9"/>
                  </a:lnTo>
                  <a:lnTo>
                    <a:pt x="7" y="3"/>
                  </a:lnTo>
                  <a:lnTo>
                    <a:pt x="13" y="0"/>
                  </a:lnTo>
                  <a:lnTo>
                    <a:pt x="19" y="0"/>
                  </a:lnTo>
                  <a:lnTo>
                    <a:pt x="24" y="1"/>
                  </a:lnTo>
                  <a:lnTo>
                    <a:pt x="30" y="6"/>
                  </a:lnTo>
                  <a:lnTo>
                    <a:pt x="34" y="12"/>
                  </a:lnTo>
                  <a:lnTo>
                    <a:pt x="37" y="17"/>
                  </a:lnTo>
                  <a:lnTo>
                    <a:pt x="43" y="21"/>
                  </a:lnTo>
                  <a:lnTo>
                    <a:pt x="49" y="20"/>
                  </a:lnTo>
                  <a:lnTo>
                    <a:pt x="52" y="16"/>
                  </a:lnTo>
                  <a:lnTo>
                    <a:pt x="54" y="13"/>
                  </a:lnTo>
                  <a:lnTo>
                    <a:pt x="59" y="12"/>
                  </a:lnTo>
                  <a:lnTo>
                    <a:pt x="63" y="13"/>
                  </a:lnTo>
                  <a:lnTo>
                    <a:pt x="67" y="13"/>
                  </a:lnTo>
                  <a:lnTo>
                    <a:pt x="69" y="16"/>
                  </a:lnTo>
                  <a:lnTo>
                    <a:pt x="70" y="21"/>
                  </a:lnTo>
                  <a:lnTo>
                    <a:pt x="73" y="29"/>
                  </a:lnTo>
                  <a:lnTo>
                    <a:pt x="80" y="36"/>
                  </a:lnTo>
                  <a:lnTo>
                    <a:pt x="85" y="43"/>
                  </a:lnTo>
                  <a:lnTo>
                    <a:pt x="88" y="50"/>
                  </a:lnTo>
                  <a:lnTo>
                    <a:pt x="91" y="53"/>
                  </a:lnTo>
                  <a:lnTo>
                    <a:pt x="100" y="52"/>
                  </a:lnTo>
                  <a:lnTo>
                    <a:pt x="111" y="51"/>
                  </a:lnTo>
                  <a:lnTo>
                    <a:pt x="119" y="52"/>
                  </a:lnTo>
                  <a:lnTo>
                    <a:pt x="123" y="53"/>
                  </a:lnTo>
                  <a:lnTo>
                    <a:pt x="128" y="51"/>
                  </a:lnTo>
                  <a:lnTo>
                    <a:pt x="133" y="46"/>
                  </a:lnTo>
                  <a:lnTo>
                    <a:pt x="138" y="41"/>
                  </a:lnTo>
                  <a:lnTo>
                    <a:pt x="143" y="37"/>
                  </a:lnTo>
                  <a:lnTo>
                    <a:pt x="149" y="32"/>
                  </a:lnTo>
                  <a:lnTo>
                    <a:pt x="154" y="29"/>
                  </a:lnTo>
                  <a:lnTo>
                    <a:pt x="166" y="2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1901825" y="1903413"/>
              <a:ext cx="44450" cy="38100"/>
            </a:xfrm>
            <a:custGeom>
              <a:avLst/>
              <a:gdLst>
                <a:gd name="T0" fmla="*/ 2147483646 w 40"/>
                <a:gd name="T1" fmla="*/ 2147483646 h 37"/>
                <a:gd name="T2" fmla="*/ 2147483646 w 40"/>
                <a:gd name="T3" fmla="*/ 2147483646 h 37"/>
                <a:gd name="T4" fmla="*/ 2147483646 w 40"/>
                <a:gd name="T5" fmla="*/ 2147483646 h 37"/>
                <a:gd name="T6" fmla="*/ 2147483646 w 40"/>
                <a:gd name="T7" fmla="*/ 2147483646 h 37"/>
                <a:gd name="T8" fmla="*/ 2147483646 w 40"/>
                <a:gd name="T9" fmla="*/ 2147483646 h 37"/>
                <a:gd name="T10" fmla="*/ 2147483646 w 40"/>
                <a:gd name="T11" fmla="*/ 2147483646 h 37"/>
                <a:gd name="T12" fmla="*/ 2147483646 w 40"/>
                <a:gd name="T13" fmla="*/ 2147483646 h 37"/>
                <a:gd name="T14" fmla="*/ 2147483646 w 40"/>
                <a:gd name="T15" fmla="*/ 2147483646 h 37"/>
                <a:gd name="T16" fmla="*/ 2147483646 w 40"/>
                <a:gd name="T17" fmla="*/ 2147483646 h 37"/>
                <a:gd name="T18" fmla="*/ 2147483646 w 40"/>
                <a:gd name="T19" fmla="*/ 2147483646 h 37"/>
                <a:gd name="T20" fmla="*/ 2147483646 w 40"/>
                <a:gd name="T21" fmla="*/ 2147483646 h 37"/>
                <a:gd name="T22" fmla="*/ 2147483646 w 40"/>
                <a:gd name="T23" fmla="*/ 2147483646 h 37"/>
                <a:gd name="T24" fmla="*/ 2147483646 w 40"/>
                <a:gd name="T25" fmla="*/ 2147483646 h 37"/>
                <a:gd name="T26" fmla="*/ 2147483646 w 40"/>
                <a:gd name="T27" fmla="*/ 2147483646 h 37"/>
                <a:gd name="T28" fmla="*/ 0 w 40"/>
                <a:gd name="T29" fmla="*/ 2147483646 h 37"/>
                <a:gd name="T30" fmla="*/ 2147483646 w 40"/>
                <a:gd name="T31" fmla="*/ 2147483646 h 37"/>
                <a:gd name="T32" fmla="*/ 2147483646 w 40"/>
                <a:gd name="T33" fmla="*/ 2147483646 h 37"/>
                <a:gd name="T34" fmla="*/ 2147483646 w 40"/>
                <a:gd name="T35" fmla="*/ 2147483646 h 37"/>
                <a:gd name="T36" fmla="*/ 2147483646 w 40"/>
                <a:gd name="T37" fmla="*/ 2147483646 h 37"/>
                <a:gd name="T38" fmla="*/ 2147483646 w 40"/>
                <a:gd name="T39" fmla="*/ 0 h 37"/>
                <a:gd name="T40" fmla="*/ 2147483646 w 40"/>
                <a:gd name="T41" fmla="*/ 2147483646 h 37"/>
                <a:gd name="T42" fmla="*/ 2147483646 w 40"/>
                <a:gd name="T43" fmla="*/ 2147483646 h 37"/>
                <a:gd name="T44" fmla="*/ 2147483646 w 40"/>
                <a:gd name="T45" fmla="*/ 2147483646 h 37"/>
                <a:gd name="T46" fmla="*/ 2147483646 w 40"/>
                <a:gd name="T47" fmla="*/ 2147483646 h 37"/>
                <a:gd name="T48" fmla="*/ 2147483646 w 40"/>
                <a:gd name="T49" fmla="*/ 2147483646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" h="37">
                  <a:moveTo>
                    <a:pt x="38" y="20"/>
                  </a:moveTo>
                  <a:lnTo>
                    <a:pt x="37" y="21"/>
                  </a:lnTo>
                  <a:lnTo>
                    <a:pt x="35" y="26"/>
                  </a:lnTo>
                  <a:lnTo>
                    <a:pt x="32" y="30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19" y="37"/>
                  </a:lnTo>
                  <a:lnTo>
                    <a:pt x="14" y="37"/>
                  </a:lnTo>
                  <a:lnTo>
                    <a:pt x="13" y="37"/>
                  </a:lnTo>
                  <a:lnTo>
                    <a:pt x="12" y="36"/>
                  </a:lnTo>
                  <a:lnTo>
                    <a:pt x="11" y="34"/>
                  </a:lnTo>
                  <a:lnTo>
                    <a:pt x="9" y="32"/>
                  </a:lnTo>
                  <a:lnTo>
                    <a:pt x="5" y="28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7"/>
                  </a:lnTo>
                  <a:lnTo>
                    <a:pt x="6" y="12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0" y="0"/>
                  </a:lnTo>
                  <a:lnTo>
                    <a:pt x="25" y="2"/>
                  </a:lnTo>
                  <a:lnTo>
                    <a:pt x="32" y="4"/>
                  </a:lnTo>
                  <a:lnTo>
                    <a:pt x="37" y="7"/>
                  </a:lnTo>
                  <a:lnTo>
                    <a:pt x="40" y="12"/>
                  </a:lnTo>
                  <a:lnTo>
                    <a:pt x="38" y="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 flipV="1">
              <a:off x="2071688" y="1662113"/>
              <a:ext cx="215900" cy="323850"/>
            </a:xfrm>
            <a:custGeom>
              <a:avLst/>
              <a:gdLst>
                <a:gd name="T0" fmla="*/ 2147483646 w 201"/>
                <a:gd name="T1" fmla="*/ 2147483646 h 319"/>
                <a:gd name="T2" fmla="*/ 2147483646 w 201"/>
                <a:gd name="T3" fmla="*/ 2147483646 h 319"/>
                <a:gd name="T4" fmla="*/ 2147483646 w 201"/>
                <a:gd name="T5" fmla="*/ 2147483646 h 319"/>
                <a:gd name="T6" fmla="*/ 2147483646 w 201"/>
                <a:gd name="T7" fmla="*/ 2147483646 h 319"/>
                <a:gd name="T8" fmla="*/ 2147483646 w 201"/>
                <a:gd name="T9" fmla="*/ 2147483646 h 319"/>
                <a:gd name="T10" fmla="*/ 2147483646 w 201"/>
                <a:gd name="T11" fmla="*/ 2147483646 h 319"/>
                <a:gd name="T12" fmla="*/ 2147483646 w 201"/>
                <a:gd name="T13" fmla="*/ 2147483646 h 319"/>
                <a:gd name="T14" fmla="*/ 2147483646 w 201"/>
                <a:gd name="T15" fmla="*/ 2147483646 h 319"/>
                <a:gd name="T16" fmla="*/ 2147483646 w 201"/>
                <a:gd name="T17" fmla="*/ 2147483646 h 319"/>
                <a:gd name="T18" fmla="*/ 2147483646 w 201"/>
                <a:gd name="T19" fmla="*/ 2147483646 h 319"/>
                <a:gd name="T20" fmla="*/ 2147483646 w 201"/>
                <a:gd name="T21" fmla="*/ 2147483646 h 319"/>
                <a:gd name="T22" fmla="*/ 2147483646 w 201"/>
                <a:gd name="T23" fmla="*/ 2147483646 h 319"/>
                <a:gd name="T24" fmla="*/ 2147483646 w 201"/>
                <a:gd name="T25" fmla="*/ 2147483646 h 319"/>
                <a:gd name="T26" fmla="*/ 2147483646 w 201"/>
                <a:gd name="T27" fmla="*/ 2147483646 h 319"/>
                <a:gd name="T28" fmla="*/ 2147483646 w 201"/>
                <a:gd name="T29" fmla="*/ 2147483646 h 319"/>
                <a:gd name="T30" fmla="*/ 2147483646 w 201"/>
                <a:gd name="T31" fmla="*/ 2147483646 h 319"/>
                <a:gd name="T32" fmla="*/ 2147483646 w 201"/>
                <a:gd name="T33" fmla="*/ 2147483646 h 319"/>
                <a:gd name="T34" fmla="*/ 2147483646 w 201"/>
                <a:gd name="T35" fmla="*/ 2147483646 h 319"/>
                <a:gd name="T36" fmla="*/ 2147483646 w 201"/>
                <a:gd name="T37" fmla="*/ 2147483646 h 319"/>
                <a:gd name="T38" fmla="*/ 2147483646 w 201"/>
                <a:gd name="T39" fmla="*/ 2147483646 h 319"/>
                <a:gd name="T40" fmla="*/ 2147483646 w 201"/>
                <a:gd name="T41" fmla="*/ 2147483646 h 319"/>
                <a:gd name="T42" fmla="*/ 2147483646 w 201"/>
                <a:gd name="T43" fmla="*/ 2147483646 h 319"/>
                <a:gd name="T44" fmla="*/ 2147483646 w 201"/>
                <a:gd name="T45" fmla="*/ 2147483646 h 319"/>
                <a:gd name="T46" fmla="*/ 2147483646 w 201"/>
                <a:gd name="T47" fmla="*/ 2147483646 h 319"/>
                <a:gd name="T48" fmla="*/ 2147483646 w 201"/>
                <a:gd name="T49" fmla="*/ 2147483646 h 319"/>
                <a:gd name="T50" fmla="*/ 2147483646 w 201"/>
                <a:gd name="T51" fmla="*/ 0 h 319"/>
                <a:gd name="T52" fmla="*/ 2147483646 w 201"/>
                <a:gd name="T53" fmla="*/ 2147483646 h 319"/>
                <a:gd name="T54" fmla="*/ 2147483646 w 201"/>
                <a:gd name="T55" fmla="*/ 2147483646 h 319"/>
                <a:gd name="T56" fmla="*/ 2147483646 w 201"/>
                <a:gd name="T57" fmla="*/ 2147483646 h 319"/>
                <a:gd name="T58" fmla="*/ 2147483646 w 201"/>
                <a:gd name="T59" fmla="*/ 2147483646 h 319"/>
                <a:gd name="T60" fmla="*/ 2147483646 w 201"/>
                <a:gd name="T61" fmla="*/ 2147483646 h 319"/>
                <a:gd name="T62" fmla="*/ 2147483646 w 201"/>
                <a:gd name="T63" fmla="*/ 2147483646 h 319"/>
                <a:gd name="T64" fmla="*/ 2147483646 w 201"/>
                <a:gd name="T65" fmla="*/ 2147483646 h 319"/>
                <a:gd name="T66" fmla="*/ 2147483646 w 201"/>
                <a:gd name="T67" fmla="*/ 2147483646 h 319"/>
                <a:gd name="T68" fmla="*/ 2147483646 w 201"/>
                <a:gd name="T69" fmla="*/ 2147483646 h 319"/>
                <a:gd name="T70" fmla="*/ 2147483646 w 201"/>
                <a:gd name="T71" fmla="*/ 2147483646 h 319"/>
                <a:gd name="T72" fmla="*/ 2147483646 w 201"/>
                <a:gd name="T73" fmla="*/ 2147483646 h 319"/>
                <a:gd name="T74" fmla="*/ 2147483646 w 201"/>
                <a:gd name="T75" fmla="*/ 2147483646 h 319"/>
                <a:gd name="T76" fmla="*/ 2147483646 w 201"/>
                <a:gd name="T77" fmla="*/ 2147483646 h 319"/>
                <a:gd name="T78" fmla="*/ 2147483646 w 201"/>
                <a:gd name="T79" fmla="*/ 2147483646 h 319"/>
                <a:gd name="T80" fmla="*/ 2147483646 w 201"/>
                <a:gd name="T81" fmla="*/ 2147483646 h 319"/>
                <a:gd name="T82" fmla="*/ 2147483646 w 201"/>
                <a:gd name="T83" fmla="*/ 2147483646 h 319"/>
                <a:gd name="T84" fmla="*/ 2147483646 w 201"/>
                <a:gd name="T85" fmla="*/ 2147483646 h 319"/>
                <a:gd name="T86" fmla="*/ 0 w 201"/>
                <a:gd name="T87" fmla="*/ 2147483646 h 319"/>
                <a:gd name="T88" fmla="*/ 2147483646 w 201"/>
                <a:gd name="T89" fmla="*/ 2147483646 h 319"/>
                <a:gd name="T90" fmla="*/ 2147483646 w 201"/>
                <a:gd name="T91" fmla="*/ 2147483646 h 319"/>
                <a:gd name="T92" fmla="*/ 2147483646 w 201"/>
                <a:gd name="T93" fmla="*/ 2147483646 h 319"/>
                <a:gd name="T94" fmla="*/ 2147483646 w 201"/>
                <a:gd name="T95" fmla="*/ 2147483646 h 319"/>
                <a:gd name="T96" fmla="*/ 2147483646 w 201"/>
                <a:gd name="T97" fmla="*/ 2147483646 h 319"/>
                <a:gd name="T98" fmla="*/ 2147483646 w 201"/>
                <a:gd name="T99" fmla="*/ 2147483646 h 319"/>
                <a:gd name="T100" fmla="*/ 2147483646 w 201"/>
                <a:gd name="T101" fmla="*/ 2147483646 h 319"/>
                <a:gd name="T102" fmla="*/ 2147483646 w 201"/>
                <a:gd name="T103" fmla="*/ 2147483646 h 319"/>
                <a:gd name="T104" fmla="*/ 2147483646 w 201"/>
                <a:gd name="T105" fmla="*/ 2147483646 h 319"/>
                <a:gd name="T106" fmla="*/ 2147483646 w 201"/>
                <a:gd name="T107" fmla="*/ 2147483646 h 319"/>
                <a:gd name="T108" fmla="*/ 2147483646 w 201"/>
                <a:gd name="T109" fmla="*/ 2147483646 h 319"/>
                <a:gd name="T110" fmla="*/ 2147483646 w 201"/>
                <a:gd name="T111" fmla="*/ 2147483646 h 31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1" h="319">
                  <a:moveTo>
                    <a:pt x="84" y="267"/>
                  </a:moveTo>
                  <a:lnTo>
                    <a:pt x="88" y="270"/>
                  </a:lnTo>
                  <a:lnTo>
                    <a:pt x="93" y="277"/>
                  </a:lnTo>
                  <a:lnTo>
                    <a:pt x="97" y="283"/>
                  </a:lnTo>
                  <a:lnTo>
                    <a:pt x="95" y="290"/>
                  </a:lnTo>
                  <a:lnTo>
                    <a:pt x="88" y="294"/>
                  </a:lnTo>
                  <a:lnTo>
                    <a:pt x="82" y="296"/>
                  </a:lnTo>
                  <a:lnTo>
                    <a:pt x="78" y="301"/>
                  </a:lnTo>
                  <a:lnTo>
                    <a:pt x="80" y="308"/>
                  </a:lnTo>
                  <a:lnTo>
                    <a:pt x="82" y="315"/>
                  </a:lnTo>
                  <a:lnTo>
                    <a:pt x="85" y="318"/>
                  </a:lnTo>
                  <a:lnTo>
                    <a:pt x="92" y="319"/>
                  </a:lnTo>
                  <a:lnTo>
                    <a:pt x="104" y="319"/>
                  </a:lnTo>
                  <a:lnTo>
                    <a:pt x="116" y="319"/>
                  </a:lnTo>
                  <a:lnTo>
                    <a:pt x="123" y="318"/>
                  </a:lnTo>
                  <a:lnTo>
                    <a:pt x="129" y="316"/>
                  </a:lnTo>
                  <a:lnTo>
                    <a:pt x="136" y="312"/>
                  </a:lnTo>
                  <a:lnTo>
                    <a:pt x="144" y="309"/>
                  </a:lnTo>
                  <a:lnTo>
                    <a:pt x="151" y="305"/>
                  </a:lnTo>
                  <a:lnTo>
                    <a:pt x="158" y="304"/>
                  </a:lnTo>
                  <a:lnTo>
                    <a:pt x="164" y="304"/>
                  </a:lnTo>
                  <a:lnTo>
                    <a:pt x="171" y="306"/>
                  </a:lnTo>
                  <a:lnTo>
                    <a:pt x="176" y="306"/>
                  </a:lnTo>
                  <a:lnTo>
                    <a:pt x="182" y="305"/>
                  </a:lnTo>
                  <a:lnTo>
                    <a:pt x="187" y="300"/>
                  </a:lnTo>
                  <a:lnTo>
                    <a:pt x="191" y="294"/>
                  </a:lnTo>
                  <a:lnTo>
                    <a:pt x="197" y="289"/>
                  </a:lnTo>
                  <a:lnTo>
                    <a:pt x="198" y="285"/>
                  </a:lnTo>
                  <a:lnTo>
                    <a:pt x="191" y="279"/>
                  </a:lnTo>
                  <a:lnTo>
                    <a:pt x="180" y="273"/>
                  </a:lnTo>
                  <a:lnTo>
                    <a:pt x="173" y="270"/>
                  </a:lnTo>
                  <a:lnTo>
                    <a:pt x="169" y="266"/>
                  </a:lnTo>
                  <a:lnTo>
                    <a:pt x="172" y="263"/>
                  </a:lnTo>
                  <a:lnTo>
                    <a:pt x="177" y="259"/>
                  </a:lnTo>
                  <a:lnTo>
                    <a:pt x="181" y="256"/>
                  </a:lnTo>
                  <a:lnTo>
                    <a:pt x="182" y="251"/>
                  </a:lnTo>
                  <a:lnTo>
                    <a:pt x="182" y="244"/>
                  </a:lnTo>
                  <a:lnTo>
                    <a:pt x="180" y="238"/>
                  </a:lnTo>
                  <a:lnTo>
                    <a:pt x="179" y="235"/>
                  </a:lnTo>
                  <a:lnTo>
                    <a:pt x="179" y="232"/>
                  </a:lnTo>
                  <a:lnTo>
                    <a:pt x="182" y="227"/>
                  </a:lnTo>
                  <a:lnTo>
                    <a:pt x="188" y="219"/>
                  </a:lnTo>
                  <a:lnTo>
                    <a:pt x="195" y="209"/>
                  </a:lnTo>
                  <a:lnTo>
                    <a:pt x="197" y="197"/>
                  </a:lnTo>
                  <a:lnTo>
                    <a:pt x="190" y="187"/>
                  </a:lnTo>
                  <a:lnTo>
                    <a:pt x="177" y="179"/>
                  </a:lnTo>
                  <a:lnTo>
                    <a:pt x="168" y="173"/>
                  </a:lnTo>
                  <a:lnTo>
                    <a:pt x="165" y="168"/>
                  </a:lnTo>
                  <a:lnTo>
                    <a:pt x="168" y="162"/>
                  </a:lnTo>
                  <a:lnTo>
                    <a:pt x="177" y="156"/>
                  </a:lnTo>
                  <a:lnTo>
                    <a:pt x="188" y="149"/>
                  </a:lnTo>
                  <a:lnTo>
                    <a:pt x="195" y="139"/>
                  </a:lnTo>
                  <a:lnTo>
                    <a:pt x="195" y="130"/>
                  </a:lnTo>
                  <a:lnTo>
                    <a:pt x="192" y="120"/>
                  </a:lnTo>
                  <a:lnTo>
                    <a:pt x="194" y="109"/>
                  </a:lnTo>
                  <a:lnTo>
                    <a:pt x="195" y="100"/>
                  </a:lnTo>
                  <a:lnTo>
                    <a:pt x="196" y="90"/>
                  </a:lnTo>
                  <a:lnTo>
                    <a:pt x="197" y="77"/>
                  </a:lnTo>
                  <a:lnTo>
                    <a:pt x="199" y="65"/>
                  </a:lnTo>
                  <a:lnTo>
                    <a:pt x="201" y="55"/>
                  </a:lnTo>
                  <a:lnTo>
                    <a:pt x="196" y="52"/>
                  </a:lnTo>
                  <a:lnTo>
                    <a:pt x="189" y="54"/>
                  </a:lnTo>
                  <a:lnTo>
                    <a:pt x="183" y="54"/>
                  </a:lnTo>
                  <a:lnTo>
                    <a:pt x="183" y="51"/>
                  </a:lnTo>
                  <a:lnTo>
                    <a:pt x="190" y="40"/>
                  </a:lnTo>
                  <a:lnTo>
                    <a:pt x="197" y="29"/>
                  </a:lnTo>
                  <a:lnTo>
                    <a:pt x="199" y="18"/>
                  </a:lnTo>
                  <a:lnTo>
                    <a:pt x="198" y="10"/>
                  </a:lnTo>
                  <a:lnTo>
                    <a:pt x="194" y="6"/>
                  </a:lnTo>
                  <a:lnTo>
                    <a:pt x="192" y="5"/>
                  </a:lnTo>
                  <a:lnTo>
                    <a:pt x="190" y="5"/>
                  </a:lnTo>
                  <a:lnTo>
                    <a:pt x="189" y="5"/>
                  </a:lnTo>
                  <a:lnTo>
                    <a:pt x="187" y="5"/>
                  </a:lnTo>
                  <a:lnTo>
                    <a:pt x="179" y="6"/>
                  </a:lnTo>
                  <a:lnTo>
                    <a:pt x="173" y="3"/>
                  </a:lnTo>
                  <a:lnTo>
                    <a:pt x="168" y="1"/>
                  </a:lnTo>
                  <a:lnTo>
                    <a:pt x="164" y="0"/>
                  </a:lnTo>
                  <a:lnTo>
                    <a:pt x="163" y="0"/>
                  </a:lnTo>
                  <a:lnTo>
                    <a:pt x="161" y="0"/>
                  </a:lnTo>
                  <a:lnTo>
                    <a:pt x="160" y="1"/>
                  </a:lnTo>
                  <a:lnTo>
                    <a:pt x="159" y="2"/>
                  </a:lnTo>
                  <a:lnTo>
                    <a:pt x="156" y="5"/>
                  </a:lnTo>
                  <a:lnTo>
                    <a:pt x="151" y="6"/>
                  </a:lnTo>
                  <a:lnTo>
                    <a:pt x="145" y="6"/>
                  </a:lnTo>
                  <a:lnTo>
                    <a:pt x="139" y="7"/>
                  </a:lnTo>
                  <a:lnTo>
                    <a:pt x="135" y="8"/>
                  </a:lnTo>
                  <a:lnTo>
                    <a:pt x="129" y="9"/>
                  </a:lnTo>
                  <a:lnTo>
                    <a:pt x="126" y="10"/>
                  </a:lnTo>
                  <a:lnTo>
                    <a:pt x="123" y="14"/>
                  </a:lnTo>
                  <a:lnTo>
                    <a:pt x="121" y="17"/>
                  </a:lnTo>
                  <a:lnTo>
                    <a:pt x="119" y="18"/>
                  </a:lnTo>
                  <a:lnTo>
                    <a:pt x="115" y="18"/>
                  </a:lnTo>
                  <a:lnTo>
                    <a:pt x="108" y="20"/>
                  </a:lnTo>
                  <a:lnTo>
                    <a:pt x="100" y="23"/>
                  </a:lnTo>
                  <a:lnTo>
                    <a:pt x="93" y="26"/>
                  </a:lnTo>
                  <a:lnTo>
                    <a:pt x="87" y="31"/>
                  </a:lnTo>
                  <a:lnTo>
                    <a:pt x="82" y="39"/>
                  </a:lnTo>
                  <a:lnTo>
                    <a:pt x="80" y="47"/>
                  </a:lnTo>
                  <a:lnTo>
                    <a:pt x="81" y="54"/>
                  </a:lnTo>
                  <a:lnTo>
                    <a:pt x="81" y="59"/>
                  </a:lnTo>
                  <a:lnTo>
                    <a:pt x="80" y="60"/>
                  </a:lnTo>
                  <a:lnTo>
                    <a:pt x="74" y="61"/>
                  </a:lnTo>
                  <a:lnTo>
                    <a:pt x="67" y="62"/>
                  </a:lnTo>
                  <a:lnTo>
                    <a:pt x="60" y="66"/>
                  </a:lnTo>
                  <a:lnTo>
                    <a:pt x="59" y="70"/>
                  </a:lnTo>
                  <a:lnTo>
                    <a:pt x="57" y="74"/>
                  </a:lnTo>
                  <a:lnTo>
                    <a:pt x="52" y="77"/>
                  </a:lnTo>
                  <a:lnTo>
                    <a:pt x="46" y="81"/>
                  </a:lnTo>
                  <a:lnTo>
                    <a:pt x="43" y="84"/>
                  </a:lnTo>
                  <a:lnTo>
                    <a:pt x="40" y="89"/>
                  </a:lnTo>
                  <a:lnTo>
                    <a:pt x="37" y="93"/>
                  </a:lnTo>
                  <a:lnTo>
                    <a:pt x="35" y="99"/>
                  </a:lnTo>
                  <a:lnTo>
                    <a:pt x="38" y="107"/>
                  </a:lnTo>
                  <a:lnTo>
                    <a:pt x="44" y="115"/>
                  </a:lnTo>
                  <a:lnTo>
                    <a:pt x="47" y="122"/>
                  </a:lnTo>
                  <a:lnTo>
                    <a:pt x="49" y="128"/>
                  </a:lnTo>
                  <a:lnTo>
                    <a:pt x="47" y="132"/>
                  </a:lnTo>
                  <a:lnTo>
                    <a:pt x="45" y="138"/>
                  </a:lnTo>
                  <a:lnTo>
                    <a:pt x="44" y="143"/>
                  </a:lnTo>
                  <a:lnTo>
                    <a:pt x="43" y="143"/>
                  </a:lnTo>
                  <a:lnTo>
                    <a:pt x="38" y="136"/>
                  </a:lnTo>
                  <a:lnTo>
                    <a:pt x="34" y="126"/>
                  </a:lnTo>
                  <a:lnTo>
                    <a:pt x="31" y="118"/>
                  </a:lnTo>
                  <a:lnTo>
                    <a:pt x="28" y="113"/>
                  </a:lnTo>
                  <a:lnTo>
                    <a:pt x="24" y="114"/>
                  </a:lnTo>
                  <a:lnTo>
                    <a:pt x="21" y="118"/>
                  </a:lnTo>
                  <a:lnTo>
                    <a:pt x="16" y="123"/>
                  </a:lnTo>
                  <a:lnTo>
                    <a:pt x="12" y="128"/>
                  </a:lnTo>
                  <a:lnTo>
                    <a:pt x="9" y="132"/>
                  </a:lnTo>
                  <a:lnTo>
                    <a:pt x="7" y="141"/>
                  </a:lnTo>
                  <a:lnTo>
                    <a:pt x="4" y="153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1" y="184"/>
                  </a:lnTo>
                  <a:lnTo>
                    <a:pt x="2" y="190"/>
                  </a:lnTo>
                  <a:lnTo>
                    <a:pt x="6" y="195"/>
                  </a:lnTo>
                  <a:lnTo>
                    <a:pt x="12" y="198"/>
                  </a:lnTo>
                  <a:lnTo>
                    <a:pt x="19" y="199"/>
                  </a:lnTo>
                  <a:lnTo>
                    <a:pt x="23" y="200"/>
                  </a:lnTo>
                  <a:lnTo>
                    <a:pt x="27" y="200"/>
                  </a:lnTo>
                  <a:lnTo>
                    <a:pt x="30" y="199"/>
                  </a:lnTo>
                  <a:lnTo>
                    <a:pt x="31" y="200"/>
                  </a:lnTo>
                  <a:lnTo>
                    <a:pt x="30" y="205"/>
                  </a:lnTo>
                  <a:lnTo>
                    <a:pt x="28" y="211"/>
                  </a:lnTo>
                  <a:lnTo>
                    <a:pt x="24" y="215"/>
                  </a:lnTo>
                  <a:lnTo>
                    <a:pt x="23" y="219"/>
                  </a:lnTo>
                  <a:lnTo>
                    <a:pt x="24" y="224"/>
                  </a:lnTo>
                  <a:lnTo>
                    <a:pt x="28" y="229"/>
                  </a:lnTo>
                  <a:lnTo>
                    <a:pt x="31" y="234"/>
                  </a:lnTo>
                  <a:lnTo>
                    <a:pt x="36" y="238"/>
                  </a:lnTo>
                  <a:lnTo>
                    <a:pt x="44" y="245"/>
                  </a:lnTo>
                  <a:lnTo>
                    <a:pt x="54" y="248"/>
                  </a:lnTo>
                  <a:lnTo>
                    <a:pt x="63" y="244"/>
                  </a:lnTo>
                  <a:lnTo>
                    <a:pt x="70" y="237"/>
                  </a:lnTo>
                  <a:lnTo>
                    <a:pt x="75" y="232"/>
                  </a:lnTo>
                  <a:lnTo>
                    <a:pt x="77" y="229"/>
                  </a:lnTo>
                  <a:lnTo>
                    <a:pt x="82" y="230"/>
                  </a:lnTo>
                  <a:lnTo>
                    <a:pt x="88" y="234"/>
                  </a:lnTo>
                  <a:lnTo>
                    <a:pt x="96" y="240"/>
                  </a:lnTo>
                  <a:lnTo>
                    <a:pt x="104" y="247"/>
                  </a:lnTo>
                  <a:lnTo>
                    <a:pt x="111" y="256"/>
                  </a:lnTo>
                  <a:lnTo>
                    <a:pt x="113" y="263"/>
                  </a:lnTo>
                  <a:lnTo>
                    <a:pt x="113" y="264"/>
                  </a:lnTo>
                  <a:lnTo>
                    <a:pt x="110" y="262"/>
                  </a:lnTo>
                  <a:lnTo>
                    <a:pt x="103" y="256"/>
                  </a:lnTo>
                  <a:lnTo>
                    <a:pt x="93" y="252"/>
                  </a:lnTo>
                  <a:lnTo>
                    <a:pt x="85" y="252"/>
                  </a:lnTo>
                  <a:lnTo>
                    <a:pt x="82" y="258"/>
                  </a:lnTo>
                  <a:lnTo>
                    <a:pt x="84" y="26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2076450" y="1930400"/>
              <a:ext cx="36513" cy="17463"/>
            </a:xfrm>
            <a:custGeom>
              <a:avLst/>
              <a:gdLst>
                <a:gd name="T0" fmla="*/ 2147483646 w 34"/>
                <a:gd name="T1" fmla="*/ 0 h 18"/>
                <a:gd name="T2" fmla="*/ 2147483646 w 34"/>
                <a:gd name="T3" fmla="*/ 2147483646 h 18"/>
                <a:gd name="T4" fmla="*/ 2147483646 w 34"/>
                <a:gd name="T5" fmla="*/ 2147483646 h 18"/>
                <a:gd name="T6" fmla="*/ 2147483646 w 34"/>
                <a:gd name="T7" fmla="*/ 2147483646 h 18"/>
                <a:gd name="T8" fmla="*/ 2147483646 w 34"/>
                <a:gd name="T9" fmla="*/ 2147483646 h 18"/>
                <a:gd name="T10" fmla="*/ 2147483646 w 34"/>
                <a:gd name="T11" fmla="*/ 2147483646 h 18"/>
                <a:gd name="T12" fmla="*/ 2147483646 w 34"/>
                <a:gd name="T13" fmla="*/ 2147483646 h 18"/>
                <a:gd name="T14" fmla="*/ 2147483646 w 34"/>
                <a:gd name="T15" fmla="*/ 2147483646 h 18"/>
                <a:gd name="T16" fmla="*/ 2147483646 w 34"/>
                <a:gd name="T17" fmla="*/ 2147483646 h 18"/>
                <a:gd name="T18" fmla="*/ 2147483646 w 34"/>
                <a:gd name="T19" fmla="*/ 2147483646 h 18"/>
                <a:gd name="T20" fmla="*/ 0 w 34"/>
                <a:gd name="T21" fmla="*/ 2147483646 h 18"/>
                <a:gd name="T22" fmla="*/ 0 w 34"/>
                <a:gd name="T23" fmla="*/ 2147483646 h 18"/>
                <a:gd name="T24" fmla="*/ 2147483646 w 34"/>
                <a:gd name="T25" fmla="*/ 2147483646 h 18"/>
                <a:gd name="T26" fmla="*/ 2147483646 w 34"/>
                <a:gd name="T27" fmla="*/ 2147483646 h 18"/>
                <a:gd name="T28" fmla="*/ 2147483646 w 34"/>
                <a:gd name="T29" fmla="*/ 2147483646 h 18"/>
                <a:gd name="T30" fmla="*/ 2147483646 w 34"/>
                <a:gd name="T31" fmla="*/ 2147483646 h 18"/>
                <a:gd name="T32" fmla="*/ 2147483646 w 3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18">
                  <a:moveTo>
                    <a:pt x="31" y="0"/>
                  </a:moveTo>
                  <a:lnTo>
                    <a:pt x="32" y="1"/>
                  </a:lnTo>
                  <a:lnTo>
                    <a:pt x="34" y="3"/>
                  </a:lnTo>
                  <a:lnTo>
                    <a:pt x="34" y="6"/>
                  </a:lnTo>
                  <a:lnTo>
                    <a:pt x="30" y="10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19" y="18"/>
                  </a:lnTo>
                  <a:lnTo>
                    <a:pt x="12" y="18"/>
                  </a:lnTo>
                  <a:lnTo>
                    <a:pt x="4" y="16"/>
                  </a:lnTo>
                  <a:lnTo>
                    <a:pt x="0" y="13"/>
                  </a:lnTo>
                  <a:lnTo>
                    <a:pt x="0" y="9"/>
                  </a:lnTo>
                  <a:lnTo>
                    <a:pt x="4" y="7"/>
                  </a:lnTo>
                  <a:lnTo>
                    <a:pt x="14" y="4"/>
                  </a:lnTo>
                  <a:lnTo>
                    <a:pt x="22" y="2"/>
                  </a:lnTo>
                  <a:lnTo>
                    <a:pt x="29" y="1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2057400" y="1884363"/>
              <a:ext cx="33338" cy="47625"/>
            </a:xfrm>
            <a:custGeom>
              <a:avLst/>
              <a:gdLst>
                <a:gd name="T0" fmla="*/ 2147483646 w 34"/>
                <a:gd name="T1" fmla="*/ 2147483646 h 46"/>
                <a:gd name="T2" fmla="*/ 2147483646 w 34"/>
                <a:gd name="T3" fmla="*/ 2147483646 h 46"/>
                <a:gd name="T4" fmla="*/ 2147483646 w 34"/>
                <a:gd name="T5" fmla="*/ 2147483646 h 46"/>
                <a:gd name="T6" fmla="*/ 2147483646 w 34"/>
                <a:gd name="T7" fmla="*/ 0 h 46"/>
                <a:gd name="T8" fmla="*/ 2147483646 w 34"/>
                <a:gd name="T9" fmla="*/ 0 h 46"/>
                <a:gd name="T10" fmla="*/ 2147483646 w 34"/>
                <a:gd name="T11" fmla="*/ 2147483646 h 46"/>
                <a:gd name="T12" fmla="*/ 0 w 34"/>
                <a:gd name="T13" fmla="*/ 2147483646 h 46"/>
                <a:gd name="T14" fmla="*/ 2147483646 w 34"/>
                <a:gd name="T15" fmla="*/ 2147483646 h 46"/>
                <a:gd name="T16" fmla="*/ 2147483646 w 34"/>
                <a:gd name="T17" fmla="*/ 2147483646 h 46"/>
                <a:gd name="T18" fmla="*/ 2147483646 w 34"/>
                <a:gd name="T19" fmla="*/ 2147483646 h 46"/>
                <a:gd name="T20" fmla="*/ 2147483646 w 34"/>
                <a:gd name="T21" fmla="*/ 2147483646 h 46"/>
                <a:gd name="T22" fmla="*/ 2147483646 w 34"/>
                <a:gd name="T23" fmla="*/ 2147483646 h 46"/>
                <a:gd name="T24" fmla="*/ 2147483646 w 34"/>
                <a:gd name="T25" fmla="*/ 2147483646 h 46"/>
                <a:gd name="T26" fmla="*/ 2147483646 w 34"/>
                <a:gd name="T27" fmla="*/ 2147483646 h 46"/>
                <a:gd name="T28" fmla="*/ 2147483646 w 34"/>
                <a:gd name="T29" fmla="*/ 2147483646 h 46"/>
                <a:gd name="T30" fmla="*/ 2147483646 w 34"/>
                <a:gd name="T31" fmla="*/ 2147483646 h 46"/>
                <a:gd name="T32" fmla="*/ 2147483646 w 34"/>
                <a:gd name="T33" fmla="*/ 2147483646 h 46"/>
                <a:gd name="T34" fmla="*/ 2147483646 w 34"/>
                <a:gd name="T35" fmla="*/ 2147483646 h 46"/>
                <a:gd name="T36" fmla="*/ 2147483646 w 34"/>
                <a:gd name="T37" fmla="*/ 2147483646 h 46"/>
                <a:gd name="T38" fmla="*/ 2147483646 w 34"/>
                <a:gd name="T39" fmla="*/ 2147483646 h 46"/>
                <a:gd name="T40" fmla="*/ 2147483646 w 34"/>
                <a:gd name="T41" fmla="*/ 2147483646 h 46"/>
                <a:gd name="T42" fmla="*/ 2147483646 w 34"/>
                <a:gd name="T43" fmla="*/ 2147483646 h 46"/>
                <a:gd name="T44" fmla="*/ 2147483646 w 34"/>
                <a:gd name="T45" fmla="*/ 2147483646 h 46"/>
                <a:gd name="T46" fmla="*/ 2147483646 w 34"/>
                <a:gd name="T47" fmla="*/ 2147483646 h 46"/>
                <a:gd name="T48" fmla="*/ 2147483646 w 34"/>
                <a:gd name="T49" fmla="*/ 2147483646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4" h="46">
                  <a:moveTo>
                    <a:pt x="22" y="14"/>
                  </a:moveTo>
                  <a:lnTo>
                    <a:pt x="20" y="10"/>
                  </a:lnTo>
                  <a:lnTo>
                    <a:pt x="14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1" y="20"/>
                  </a:lnTo>
                  <a:lnTo>
                    <a:pt x="3" y="27"/>
                  </a:lnTo>
                  <a:lnTo>
                    <a:pt x="4" y="36"/>
                  </a:lnTo>
                  <a:lnTo>
                    <a:pt x="7" y="43"/>
                  </a:lnTo>
                  <a:lnTo>
                    <a:pt x="11" y="46"/>
                  </a:lnTo>
                  <a:lnTo>
                    <a:pt x="16" y="46"/>
                  </a:lnTo>
                  <a:lnTo>
                    <a:pt x="21" y="44"/>
                  </a:lnTo>
                  <a:lnTo>
                    <a:pt x="26" y="42"/>
                  </a:lnTo>
                  <a:lnTo>
                    <a:pt x="29" y="38"/>
                  </a:lnTo>
                  <a:lnTo>
                    <a:pt x="31" y="33"/>
                  </a:lnTo>
                  <a:lnTo>
                    <a:pt x="34" y="30"/>
                  </a:lnTo>
                  <a:lnTo>
                    <a:pt x="34" y="27"/>
                  </a:lnTo>
                  <a:lnTo>
                    <a:pt x="30" y="22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22" y="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1990725" y="1862138"/>
              <a:ext cx="60325" cy="68262"/>
            </a:xfrm>
            <a:custGeom>
              <a:avLst/>
              <a:gdLst>
                <a:gd name="T0" fmla="*/ 2147483646 w 58"/>
                <a:gd name="T1" fmla="*/ 2147483646 h 67"/>
                <a:gd name="T2" fmla="*/ 2147483646 w 58"/>
                <a:gd name="T3" fmla="*/ 2147483646 h 67"/>
                <a:gd name="T4" fmla="*/ 2147483646 w 58"/>
                <a:gd name="T5" fmla="*/ 2147483646 h 67"/>
                <a:gd name="T6" fmla="*/ 2147483646 w 58"/>
                <a:gd name="T7" fmla="*/ 2147483646 h 67"/>
                <a:gd name="T8" fmla="*/ 2147483646 w 58"/>
                <a:gd name="T9" fmla="*/ 2147483646 h 67"/>
                <a:gd name="T10" fmla="*/ 2147483646 w 58"/>
                <a:gd name="T11" fmla="*/ 2147483646 h 67"/>
                <a:gd name="T12" fmla="*/ 2147483646 w 58"/>
                <a:gd name="T13" fmla="*/ 2147483646 h 67"/>
                <a:gd name="T14" fmla="*/ 2147483646 w 58"/>
                <a:gd name="T15" fmla="*/ 2147483646 h 67"/>
                <a:gd name="T16" fmla="*/ 2147483646 w 58"/>
                <a:gd name="T17" fmla="*/ 2147483646 h 67"/>
                <a:gd name="T18" fmla="*/ 2147483646 w 58"/>
                <a:gd name="T19" fmla="*/ 2147483646 h 67"/>
                <a:gd name="T20" fmla="*/ 2147483646 w 58"/>
                <a:gd name="T21" fmla="*/ 2147483646 h 67"/>
                <a:gd name="T22" fmla="*/ 2147483646 w 58"/>
                <a:gd name="T23" fmla="*/ 2147483646 h 67"/>
                <a:gd name="T24" fmla="*/ 2147483646 w 58"/>
                <a:gd name="T25" fmla="*/ 2147483646 h 67"/>
                <a:gd name="T26" fmla="*/ 2147483646 w 58"/>
                <a:gd name="T27" fmla="*/ 2147483646 h 67"/>
                <a:gd name="T28" fmla="*/ 2147483646 w 58"/>
                <a:gd name="T29" fmla="*/ 2147483646 h 67"/>
                <a:gd name="T30" fmla="*/ 2147483646 w 58"/>
                <a:gd name="T31" fmla="*/ 2147483646 h 67"/>
                <a:gd name="T32" fmla="*/ 2147483646 w 58"/>
                <a:gd name="T33" fmla="*/ 2147483646 h 67"/>
                <a:gd name="T34" fmla="*/ 2147483646 w 58"/>
                <a:gd name="T35" fmla="*/ 2147483646 h 67"/>
                <a:gd name="T36" fmla="*/ 2147483646 w 58"/>
                <a:gd name="T37" fmla="*/ 2147483646 h 67"/>
                <a:gd name="T38" fmla="*/ 2147483646 w 58"/>
                <a:gd name="T39" fmla="*/ 2147483646 h 67"/>
                <a:gd name="T40" fmla="*/ 2147483646 w 58"/>
                <a:gd name="T41" fmla="*/ 2147483646 h 67"/>
                <a:gd name="T42" fmla="*/ 2147483646 w 58"/>
                <a:gd name="T43" fmla="*/ 2147483646 h 67"/>
                <a:gd name="T44" fmla="*/ 2147483646 w 58"/>
                <a:gd name="T45" fmla="*/ 2147483646 h 67"/>
                <a:gd name="T46" fmla="*/ 0 w 58"/>
                <a:gd name="T47" fmla="*/ 2147483646 h 67"/>
                <a:gd name="T48" fmla="*/ 2147483646 w 58"/>
                <a:gd name="T49" fmla="*/ 0 h 67"/>
                <a:gd name="T50" fmla="*/ 2147483646 w 58"/>
                <a:gd name="T51" fmla="*/ 0 h 67"/>
                <a:gd name="T52" fmla="*/ 2147483646 w 58"/>
                <a:gd name="T53" fmla="*/ 0 h 67"/>
                <a:gd name="T54" fmla="*/ 2147483646 w 58"/>
                <a:gd name="T55" fmla="*/ 2147483646 h 67"/>
                <a:gd name="T56" fmla="*/ 2147483646 w 58"/>
                <a:gd name="T57" fmla="*/ 2147483646 h 67"/>
                <a:gd name="T58" fmla="*/ 2147483646 w 58"/>
                <a:gd name="T59" fmla="*/ 2147483646 h 67"/>
                <a:gd name="T60" fmla="*/ 2147483646 w 58"/>
                <a:gd name="T61" fmla="*/ 2147483646 h 67"/>
                <a:gd name="T62" fmla="*/ 2147483646 w 58"/>
                <a:gd name="T63" fmla="*/ 2147483646 h 67"/>
                <a:gd name="T64" fmla="*/ 2147483646 w 58"/>
                <a:gd name="T65" fmla="*/ 2147483646 h 67"/>
                <a:gd name="T66" fmla="*/ 2147483646 w 58"/>
                <a:gd name="T67" fmla="*/ 2147483646 h 67"/>
                <a:gd name="T68" fmla="*/ 2147483646 w 58"/>
                <a:gd name="T69" fmla="*/ 2147483646 h 67"/>
                <a:gd name="T70" fmla="*/ 2147483646 w 58"/>
                <a:gd name="T71" fmla="*/ 2147483646 h 67"/>
                <a:gd name="T72" fmla="*/ 2147483646 w 58"/>
                <a:gd name="T73" fmla="*/ 2147483646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" h="67">
                  <a:moveTo>
                    <a:pt x="53" y="34"/>
                  </a:moveTo>
                  <a:lnTo>
                    <a:pt x="54" y="37"/>
                  </a:lnTo>
                  <a:lnTo>
                    <a:pt x="57" y="44"/>
                  </a:lnTo>
                  <a:lnTo>
                    <a:pt x="58" y="53"/>
                  </a:lnTo>
                  <a:lnTo>
                    <a:pt x="57" y="60"/>
                  </a:lnTo>
                  <a:lnTo>
                    <a:pt x="54" y="64"/>
                  </a:lnTo>
                  <a:lnTo>
                    <a:pt x="52" y="66"/>
                  </a:lnTo>
                  <a:lnTo>
                    <a:pt x="48" y="67"/>
                  </a:lnTo>
                  <a:lnTo>
                    <a:pt x="44" y="65"/>
                  </a:lnTo>
                  <a:lnTo>
                    <a:pt x="39" y="62"/>
                  </a:lnTo>
                  <a:lnTo>
                    <a:pt x="35" y="60"/>
                  </a:lnTo>
                  <a:lnTo>
                    <a:pt x="32" y="58"/>
                  </a:lnTo>
                  <a:lnTo>
                    <a:pt x="29" y="53"/>
                  </a:lnTo>
                  <a:lnTo>
                    <a:pt x="24" y="50"/>
                  </a:lnTo>
                  <a:lnTo>
                    <a:pt x="17" y="49"/>
                  </a:lnTo>
                  <a:lnTo>
                    <a:pt x="12" y="47"/>
                  </a:lnTo>
                  <a:lnTo>
                    <a:pt x="8" y="42"/>
                  </a:lnTo>
                  <a:lnTo>
                    <a:pt x="9" y="37"/>
                  </a:lnTo>
                  <a:lnTo>
                    <a:pt x="13" y="37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7" y="20"/>
                  </a:lnTo>
                  <a:lnTo>
                    <a:pt x="2" y="11"/>
                  </a:lnTo>
                  <a:lnTo>
                    <a:pt x="0" y="4"/>
                  </a:lnTo>
                  <a:lnTo>
                    <a:pt x="4" y="0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9" y="2"/>
                  </a:lnTo>
                  <a:lnTo>
                    <a:pt x="23" y="8"/>
                  </a:lnTo>
                  <a:lnTo>
                    <a:pt x="28" y="13"/>
                  </a:lnTo>
                  <a:lnTo>
                    <a:pt x="34" y="15"/>
                  </a:lnTo>
                  <a:lnTo>
                    <a:pt x="38" y="16"/>
                  </a:lnTo>
                  <a:lnTo>
                    <a:pt x="40" y="19"/>
                  </a:lnTo>
                  <a:lnTo>
                    <a:pt x="43" y="24"/>
                  </a:lnTo>
                  <a:lnTo>
                    <a:pt x="47" y="29"/>
                  </a:lnTo>
                  <a:lnTo>
                    <a:pt x="51" y="32"/>
                  </a:lnTo>
                  <a:lnTo>
                    <a:pt x="53" y="3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1747838" y="2109788"/>
              <a:ext cx="269875" cy="234950"/>
            </a:xfrm>
            <a:custGeom>
              <a:avLst/>
              <a:gdLst>
                <a:gd name="T0" fmla="*/ 2147483646 w 249"/>
                <a:gd name="T1" fmla="*/ 2147483646 h 231"/>
                <a:gd name="T2" fmla="*/ 2147483646 w 249"/>
                <a:gd name="T3" fmla="*/ 2147483646 h 231"/>
                <a:gd name="T4" fmla="*/ 2147483646 w 249"/>
                <a:gd name="T5" fmla="*/ 2147483646 h 231"/>
                <a:gd name="T6" fmla="*/ 2147483646 w 249"/>
                <a:gd name="T7" fmla="*/ 2147483646 h 231"/>
                <a:gd name="T8" fmla="*/ 2147483646 w 249"/>
                <a:gd name="T9" fmla="*/ 2147483646 h 231"/>
                <a:gd name="T10" fmla="*/ 2147483646 w 249"/>
                <a:gd name="T11" fmla="*/ 2147483646 h 231"/>
                <a:gd name="T12" fmla="*/ 2147483646 w 249"/>
                <a:gd name="T13" fmla="*/ 2147483646 h 231"/>
                <a:gd name="T14" fmla="*/ 2147483646 w 249"/>
                <a:gd name="T15" fmla="*/ 2147483646 h 231"/>
                <a:gd name="T16" fmla="*/ 2147483646 w 249"/>
                <a:gd name="T17" fmla="*/ 2147483646 h 231"/>
                <a:gd name="T18" fmla="*/ 2147483646 w 249"/>
                <a:gd name="T19" fmla="*/ 2147483646 h 231"/>
                <a:gd name="T20" fmla="*/ 2147483646 w 249"/>
                <a:gd name="T21" fmla="*/ 2147483646 h 231"/>
                <a:gd name="T22" fmla="*/ 2147483646 w 249"/>
                <a:gd name="T23" fmla="*/ 2147483646 h 231"/>
                <a:gd name="T24" fmla="*/ 2147483646 w 249"/>
                <a:gd name="T25" fmla="*/ 2147483646 h 231"/>
                <a:gd name="T26" fmla="*/ 2147483646 w 249"/>
                <a:gd name="T27" fmla="*/ 2147483646 h 231"/>
                <a:gd name="T28" fmla="*/ 2147483646 w 249"/>
                <a:gd name="T29" fmla="*/ 2147483646 h 231"/>
                <a:gd name="T30" fmla="*/ 2147483646 w 249"/>
                <a:gd name="T31" fmla="*/ 2147483646 h 231"/>
                <a:gd name="T32" fmla="*/ 2147483646 w 249"/>
                <a:gd name="T33" fmla="*/ 2147483646 h 231"/>
                <a:gd name="T34" fmla="*/ 2147483646 w 249"/>
                <a:gd name="T35" fmla="*/ 2147483646 h 231"/>
                <a:gd name="T36" fmla="*/ 2147483646 w 249"/>
                <a:gd name="T37" fmla="*/ 2147483646 h 231"/>
                <a:gd name="T38" fmla="*/ 2147483646 w 249"/>
                <a:gd name="T39" fmla="*/ 2147483646 h 231"/>
                <a:gd name="T40" fmla="*/ 2147483646 w 249"/>
                <a:gd name="T41" fmla="*/ 2147483646 h 231"/>
                <a:gd name="T42" fmla="*/ 2147483646 w 249"/>
                <a:gd name="T43" fmla="*/ 2147483646 h 231"/>
                <a:gd name="T44" fmla="*/ 2147483646 w 249"/>
                <a:gd name="T45" fmla="*/ 2147483646 h 231"/>
                <a:gd name="T46" fmla="*/ 2147483646 w 249"/>
                <a:gd name="T47" fmla="*/ 2147483646 h 231"/>
                <a:gd name="T48" fmla="*/ 2147483646 w 249"/>
                <a:gd name="T49" fmla="*/ 2147483646 h 231"/>
                <a:gd name="T50" fmla="*/ 2147483646 w 249"/>
                <a:gd name="T51" fmla="*/ 2147483646 h 231"/>
                <a:gd name="T52" fmla="*/ 2147483646 w 249"/>
                <a:gd name="T53" fmla="*/ 2147483646 h 231"/>
                <a:gd name="T54" fmla="*/ 2147483646 w 249"/>
                <a:gd name="T55" fmla="*/ 2147483646 h 231"/>
                <a:gd name="T56" fmla="*/ 2147483646 w 249"/>
                <a:gd name="T57" fmla="*/ 2147483646 h 231"/>
                <a:gd name="T58" fmla="*/ 2147483646 w 249"/>
                <a:gd name="T59" fmla="*/ 2147483646 h 231"/>
                <a:gd name="T60" fmla="*/ 2147483646 w 249"/>
                <a:gd name="T61" fmla="*/ 2147483646 h 231"/>
                <a:gd name="T62" fmla="*/ 2147483646 w 249"/>
                <a:gd name="T63" fmla="*/ 2147483646 h 231"/>
                <a:gd name="T64" fmla="*/ 2147483646 w 249"/>
                <a:gd name="T65" fmla="*/ 2147483646 h 231"/>
                <a:gd name="T66" fmla="*/ 2147483646 w 249"/>
                <a:gd name="T67" fmla="*/ 2147483646 h 231"/>
                <a:gd name="T68" fmla="*/ 2147483646 w 249"/>
                <a:gd name="T69" fmla="*/ 2147483646 h 231"/>
                <a:gd name="T70" fmla="*/ 2147483646 w 249"/>
                <a:gd name="T71" fmla="*/ 2147483646 h 231"/>
                <a:gd name="T72" fmla="*/ 2147483646 w 249"/>
                <a:gd name="T73" fmla="*/ 2147483646 h 231"/>
                <a:gd name="T74" fmla="*/ 2147483646 w 249"/>
                <a:gd name="T75" fmla="*/ 2147483646 h 231"/>
                <a:gd name="T76" fmla="*/ 2147483646 w 249"/>
                <a:gd name="T77" fmla="*/ 2147483646 h 231"/>
                <a:gd name="T78" fmla="*/ 2147483646 w 249"/>
                <a:gd name="T79" fmla="*/ 2147483646 h 231"/>
                <a:gd name="T80" fmla="*/ 2147483646 w 249"/>
                <a:gd name="T81" fmla="*/ 2147483646 h 231"/>
                <a:gd name="T82" fmla="*/ 2147483646 w 249"/>
                <a:gd name="T83" fmla="*/ 2147483646 h 231"/>
                <a:gd name="T84" fmla="*/ 2147483646 w 249"/>
                <a:gd name="T85" fmla="*/ 2147483646 h 231"/>
                <a:gd name="T86" fmla="*/ 2147483646 w 249"/>
                <a:gd name="T87" fmla="*/ 2147483646 h 231"/>
                <a:gd name="T88" fmla="*/ 2147483646 w 249"/>
                <a:gd name="T89" fmla="*/ 2147483646 h 231"/>
                <a:gd name="T90" fmla="*/ 2147483646 w 249"/>
                <a:gd name="T91" fmla="*/ 2147483646 h 231"/>
                <a:gd name="T92" fmla="*/ 2147483646 w 249"/>
                <a:gd name="T93" fmla="*/ 2147483646 h 231"/>
                <a:gd name="T94" fmla="*/ 2147483646 w 249"/>
                <a:gd name="T95" fmla="*/ 2147483646 h 231"/>
                <a:gd name="T96" fmla="*/ 2147483646 w 249"/>
                <a:gd name="T97" fmla="*/ 2147483646 h 2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9" h="231">
                  <a:moveTo>
                    <a:pt x="239" y="162"/>
                  </a:moveTo>
                  <a:lnTo>
                    <a:pt x="241" y="164"/>
                  </a:lnTo>
                  <a:lnTo>
                    <a:pt x="246" y="168"/>
                  </a:lnTo>
                  <a:lnTo>
                    <a:pt x="249" y="175"/>
                  </a:lnTo>
                  <a:lnTo>
                    <a:pt x="248" y="182"/>
                  </a:lnTo>
                  <a:lnTo>
                    <a:pt x="244" y="187"/>
                  </a:lnTo>
                  <a:lnTo>
                    <a:pt x="239" y="188"/>
                  </a:lnTo>
                  <a:lnTo>
                    <a:pt x="236" y="187"/>
                  </a:lnTo>
                  <a:lnTo>
                    <a:pt x="232" y="187"/>
                  </a:lnTo>
                  <a:lnTo>
                    <a:pt x="229" y="187"/>
                  </a:lnTo>
                  <a:lnTo>
                    <a:pt x="226" y="187"/>
                  </a:lnTo>
                  <a:lnTo>
                    <a:pt x="226" y="189"/>
                  </a:lnTo>
                  <a:lnTo>
                    <a:pt x="228" y="195"/>
                  </a:lnTo>
                  <a:lnTo>
                    <a:pt x="230" y="204"/>
                  </a:lnTo>
                  <a:lnTo>
                    <a:pt x="232" y="213"/>
                  </a:lnTo>
                  <a:lnTo>
                    <a:pt x="231" y="220"/>
                  </a:lnTo>
                  <a:lnTo>
                    <a:pt x="224" y="225"/>
                  </a:lnTo>
                  <a:lnTo>
                    <a:pt x="216" y="227"/>
                  </a:lnTo>
                  <a:lnTo>
                    <a:pt x="211" y="230"/>
                  </a:lnTo>
                  <a:lnTo>
                    <a:pt x="205" y="231"/>
                  </a:lnTo>
                  <a:lnTo>
                    <a:pt x="195" y="225"/>
                  </a:lnTo>
                  <a:lnTo>
                    <a:pt x="190" y="220"/>
                  </a:lnTo>
                  <a:lnTo>
                    <a:pt x="184" y="215"/>
                  </a:lnTo>
                  <a:lnTo>
                    <a:pt x="178" y="210"/>
                  </a:lnTo>
                  <a:lnTo>
                    <a:pt x="173" y="205"/>
                  </a:lnTo>
                  <a:lnTo>
                    <a:pt x="170" y="202"/>
                  </a:lnTo>
                  <a:lnTo>
                    <a:pt x="165" y="198"/>
                  </a:lnTo>
                  <a:lnTo>
                    <a:pt x="163" y="196"/>
                  </a:lnTo>
                  <a:lnTo>
                    <a:pt x="161" y="195"/>
                  </a:lnTo>
                  <a:lnTo>
                    <a:pt x="158" y="194"/>
                  </a:lnTo>
                  <a:lnTo>
                    <a:pt x="157" y="194"/>
                  </a:lnTo>
                  <a:lnTo>
                    <a:pt x="154" y="196"/>
                  </a:lnTo>
                  <a:lnTo>
                    <a:pt x="146" y="202"/>
                  </a:lnTo>
                  <a:lnTo>
                    <a:pt x="140" y="206"/>
                  </a:lnTo>
                  <a:lnTo>
                    <a:pt x="132" y="210"/>
                  </a:lnTo>
                  <a:lnTo>
                    <a:pt x="123" y="213"/>
                  </a:lnTo>
                  <a:lnTo>
                    <a:pt x="114" y="216"/>
                  </a:lnTo>
                  <a:lnTo>
                    <a:pt x="104" y="219"/>
                  </a:lnTo>
                  <a:lnTo>
                    <a:pt x="95" y="220"/>
                  </a:lnTo>
                  <a:lnTo>
                    <a:pt x="89" y="221"/>
                  </a:lnTo>
                  <a:lnTo>
                    <a:pt x="85" y="223"/>
                  </a:lnTo>
                  <a:lnTo>
                    <a:pt x="81" y="223"/>
                  </a:lnTo>
                  <a:lnTo>
                    <a:pt x="78" y="223"/>
                  </a:lnTo>
                  <a:lnTo>
                    <a:pt x="73" y="221"/>
                  </a:lnTo>
                  <a:lnTo>
                    <a:pt x="67" y="219"/>
                  </a:lnTo>
                  <a:lnTo>
                    <a:pt x="62" y="218"/>
                  </a:lnTo>
                  <a:lnTo>
                    <a:pt x="57" y="216"/>
                  </a:lnTo>
                  <a:lnTo>
                    <a:pt x="52" y="215"/>
                  </a:lnTo>
                  <a:lnTo>
                    <a:pt x="49" y="215"/>
                  </a:lnTo>
                  <a:lnTo>
                    <a:pt x="46" y="213"/>
                  </a:lnTo>
                  <a:lnTo>
                    <a:pt x="44" y="210"/>
                  </a:lnTo>
                  <a:lnTo>
                    <a:pt x="44" y="204"/>
                  </a:lnTo>
                  <a:lnTo>
                    <a:pt x="43" y="197"/>
                  </a:lnTo>
                  <a:lnTo>
                    <a:pt x="40" y="188"/>
                  </a:lnTo>
                  <a:lnTo>
                    <a:pt x="33" y="180"/>
                  </a:lnTo>
                  <a:lnTo>
                    <a:pt x="25" y="173"/>
                  </a:lnTo>
                  <a:lnTo>
                    <a:pt x="16" y="167"/>
                  </a:lnTo>
                  <a:lnTo>
                    <a:pt x="9" y="164"/>
                  </a:lnTo>
                  <a:lnTo>
                    <a:pt x="3" y="162"/>
                  </a:lnTo>
                  <a:lnTo>
                    <a:pt x="1" y="157"/>
                  </a:lnTo>
                  <a:lnTo>
                    <a:pt x="0" y="151"/>
                  </a:lnTo>
                  <a:lnTo>
                    <a:pt x="0" y="143"/>
                  </a:lnTo>
                  <a:lnTo>
                    <a:pt x="0" y="136"/>
                  </a:lnTo>
                  <a:lnTo>
                    <a:pt x="1" y="130"/>
                  </a:lnTo>
                  <a:lnTo>
                    <a:pt x="5" y="129"/>
                  </a:lnTo>
                  <a:lnTo>
                    <a:pt x="12" y="129"/>
                  </a:lnTo>
                  <a:lnTo>
                    <a:pt x="20" y="128"/>
                  </a:lnTo>
                  <a:lnTo>
                    <a:pt x="27" y="129"/>
                  </a:lnTo>
                  <a:lnTo>
                    <a:pt x="36" y="132"/>
                  </a:lnTo>
                  <a:lnTo>
                    <a:pt x="42" y="135"/>
                  </a:lnTo>
                  <a:lnTo>
                    <a:pt x="49" y="138"/>
                  </a:lnTo>
                  <a:lnTo>
                    <a:pt x="57" y="142"/>
                  </a:lnTo>
                  <a:lnTo>
                    <a:pt x="65" y="147"/>
                  </a:lnTo>
                  <a:lnTo>
                    <a:pt x="72" y="149"/>
                  </a:lnTo>
                  <a:lnTo>
                    <a:pt x="79" y="151"/>
                  </a:lnTo>
                  <a:lnTo>
                    <a:pt x="82" y="151"/>
                  </a:lnTo>
                  <a:lnTo>
                    <a:pt x="85" y="149"/>
                  </a:lnTo>
                  <a:lnTo>
                    <a:pt x="86" y="141"/>
                  </a:lnTo>
                  <a:lnTo>
                    <a:pt x="86" y="133"/>
                  </a:lnTo>
                  <a:lnTo>
                    <a:pt x="81" y="126"/>
                  </a:lnTo>
                  <a:lnTo>
                    <a:pt x="69" y="121"/>
                  </a:lnTo>
                  <a:lnTo>
                    <a:pt x="56" y="118"/>
                  </a:lnTo>
                  <a:lnTo>
                    <a:pt x="50" y="117"/>
                  </a:lnTo>
                  <a:lnTo>
                    <a:pt x="44" y="117"/>
                  </a:lnTo>
                  <a:lnTo>
                    <a:pt x="35" y="115"/>
                  </a:lnTo>
                  <a:lnTo>
                    <a:pt x="24" y="115"/>
                  </a:lnTo>
                  <a:lnTo>
                    <a:pt x="17" y="115"/>
                  </a:lnTo>
                  <a:lnTo>
                    <a:pt x="12" y="114"/>
                  </a:lnTo>
                  <a:lnTo>
                    <a:pt x="8" y="111"/>
                  </a:lnTo>
                  <a:lnTo>
                    <a:pt x="3" y="104"/>
                  </a:lnTo>
                  <a:lnTo>
                    <a:pt x="2" y="96"/>
                  </a:lnTo>
                  <a:lnTo>
                    <a:pt x="2" y="90"/>
                  </a:lnTo>
                  <a:lnTo>
                    <a:pt x="4" y="86"/>
                  </a:lnTo>
                  <a:lnTo>
                    <a:pt x="11" y="84"/>
                  </a:lnTo>
                  <a:lnTo>
                    <a:pt x="20" y="86"/>
                  </a:lnTo>
                  <a:lnTo>
                    <a:pt x="28" y="84"/>
                  </a:lnTo>
                  <a:lnTo>
                    <a:pt x="29" y="79"/>
                  </a:lnTo>
                  <a:lnTo>
                    <a:pt x="26" y="73"/>
                  </a:lnTo>
                  <a:lnTo>
                    <a:pt x="23" y="71"/>
                  </a:lnTo>
                  <a:lnTo>
                    <a:pt x="19" y="68"/>
                  </a:lnTo>
                  <a:lnTo>
                    <a:pt x="13" y="62"/>
                  </a:lnTo>
                  <a:lnTo>
                    <a:pt x="8" y="54"/>
                  </a:lnTo>
                  <a:lnTo>
                    <a:pt x="3" y="49"/>
                  </a:lnTo>
                  <a:lnTo>
                    <a:pt x="3" y="44"/>
                  </a:lnTo>
                  <a:lnTo>
                    <a:pt x="8" y="39"/>
                  </a:lnTo>
                  <a:lnTo>
                    <a:pt x="14" y="37"/>
                  </a:lnTo>
                  <a:lnTo>
                    <a:pt x="19" y="35"/>
                  </a:lnTo>
                  <a:lnTo>
                    <a:pt x="21" y="33"/>
                  </a:lnTo>
                  <a:lnTo>
                    <a:pt x="24" y="27"/>
                  </a:lnTo>
                  <a:lnTo>
                    <a:pt x="25" y="21"/>
                  </a:lnTo>
                  <a:lnTo>
                    <a:pt x="25" y="18"/>
                  </a:lnTo>
                  <a:lnTo>
                    <a:pt x="28" y="15"/>
                  </a:lnTo>
                  <a:lnTo>
                    <a:pt x="33" y="14"/>
                  </a:lnTo>
                  <a:lnTo>
                    <a:pt x="40" y="13"/>
                  </a:lnTo>
                  <a:lnTo>
                    <a:pt x="46" y="9"/>
                  </a:lnTo>
                  <a:lnTo>
                    <a:pt x="51" y="7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1" y="0"/>
                  </a:lnTo>
                  <a:lnTo>
                    <a:pt x="88" y="3"/>
                  </a:lnTo>
                  <a:lnTo>
                    <a:pt x="88" y="9"/>
                  </a:lnTo>
                  <a:lnTo>
                    <a:pt x="85" y="18"/>
                  </a:lnTo>
                  <a:lnTo>
                    <a:pt x="81" y="23"/>
                  </a:lnTo>
                  <a:lnTo>
                    <a:pt x="82" y="27"/>
                  </a:lnTo>
                  <a:lnTo>
                    <a:pt x="88" y="26"/>
                  </a:lnTo>
                  <a:lnTo>
                    <a:pt x="95" y="23"/>
                  </a:lnTo>
                  <a:lnTo>
                    <a:pt x="100" y="24"/>
                  </a:lnTo>
                  <a:lnTo>
                    <a:pt x="102" y="27"/>
                  </a:lnTo>
                  <a:lnTo>
                    <a:pt x="104" y="34"/>
                  </a:lnTo>
                  <a:lnTo>
                    <a:pt x="110" y="41"/>
                  </a:lnTo>
                  <a:lnTo>
                    <a:pt x="117" y="46"/>
                  </a:lnTo>
                  <a:lnTo>
                    <a:pt x="124" y="47"/>
                  </a:lnTo>
                  <a:lnTo>
                    <a:pt x="127" y="45"/>
                  </a:lnTo>
                  <a:lnTo>
                    <a:pt x="127" y="38"/>
                  </a:lnTo>
                  <a:lnTo>
                    <a:pt x="126" y="31"/>
                  </a:lnTo>
                  <a:lnTo>
                    <a:pt x="125" y="27"/>
                  </a:lnTo>
                  <a:lnTo>
                    <a:pt x="129" y="27"/>
                  </a:lnTo>
                  <a:lnTo>
                    <a:pt x="134" y="33"/>
                  </a:lnTo>
                  <a:lnTo>
                    <a:pt x="140" y="39"/>
                  </a:lnTo>
                  <a:lnTo>
                    <a:pt x="145" y="47"/>
                  </a:lnTo>
                  <a:lnTo>
                    <a:pt x="146" y="58"/>
                  </a:lnTo>
                  <a:lnTo>
                    <a:pt x="147" y="69"/>
                  </a:lnTo>
                  <a:lnTo>
                    <a:pt x="148" y="80"/>
                  </a:lnTo>
                  <a:lnTo>
                    <a:pt x="152" y="83"/>
                  </a:lnTo>
                  <a:lnTo>
                    <a:pt x="155" y="75"/>
                  </a:lnTo>
                  <a:lnTo>
                    <a:pt x="158" y="64"/>
                  </a:lnTo>
                  <a:lnTo>
                    <a:pt x="161" y="57"/>
                  </a:lnTo>
                  <a:lnTo>
                    <a:pt x="162" y="51"/>
                  </a:lnTo>
                  <a:lnTo>
                    <a:pt x="160" y="46"/>
                  </a:lnTo>
                  <a:lnTo>
                    <a:pt x="157" y="39"/>
                  </a:lnTo>
                  <a:lnTo>
                    <a:pt x="156" y="33"/>
                  </a:lnTo>
                  <a:lnTo>
                    <a:pt x="157" y="27"/>
                  </a:lnTo>
                  <a:lnTo>
                    <a:pt x="160" y="22"/>
                  </a:lnTo>
                  <a:lnTo>
                    <a:pt x="164" y="20"/>
                  </a:lnTo>
                  <a:lnTo>
                    <a:pt x="169" y="21"/>
                  </a:lnTo>
                  <a:lnTo>
                    <a:pt x="173" y="23"/>
                  </a:lnTo>
                  <a:lnTo>
                    <a:pt x="179" y="26"/>
                  </a:lnTo>
                  <a:lnTo>
                    <a:pt x="181" y="24"/>
                  </a:lnTo>
                  <a:lnTo>
                    <a:pt x="183" y="22"/>
                  </a:lnTo>
                  <a:lnTo>
                    <a:pt x="181" y="19"/>
                  </a:lnTo>
                  <a:lnTo>
                    <a:pt x="181" y="18"/>
                  </a:lnTo>
                  <a:lnTo>
                    <a:pt x="179" y="15"/>
                  </a:lnTo>
                  <a:lnTo>
                    <a:pt x="175" y="11"/>
                  </a:lnTo>
                  <a:lnTo>
                    <a:pt x="172" y="7"/>
                  </a:lnTo>
                  <a:lnTo>
                    <a:pt x="179" y="5"/>
                  </a:lnTo>
                  <a:lnTo>
                    <a:pt x="185" y="5"/>
                  </a:lnTo>
                  <a:lnTo>
                    <a:pt x="192" y="5"/>
                  </a:lnTo>
                  <a:lnTo>
                    <a:pt x="198" y="5"/>
                  </a:lnTo>
                  <a:lnTo>
                    <a:pt x="203" y="6"/>
                  </a:lnTo>
                  <a:lnTo>
                    <a:pt x="208" y="8"/>
                  </a:lnTo>
                  <a:lnTo>
                    <a:pt x="211" y="11"/>
                  </a:lnTo>
                  <a:lnTo>
                    <a:pt x="213" y="15"/>
                  </a:lnTo>
                  <a:lnTo>
                    <a:pt x="211" y="21"/>
                  </a:lnTo>
                  <a:lnTo>
                    <a:pt x="207" y="31"/>
                  </a:lnTo>
                  <a:lnTo>
                    <a:pt x="203" y="37"/>
                  </a:lnTo>
                  <a:lnTo>
                    <a:pt x="199" y="39"/>
                  </a:lnTo>
                  <a:lnTo>
                    <a:pt x="195" y="42"/>
                  </a:lnTo>
                  <a:lnTo>
                    <a:pt x="192" y="45"/>
                  </a:lnTo>
                  <a:lnTo>
                    <a:pt x="193" y="52"/>
                  </a:lnTo>
                  <a:lnTo>
                    <a:pt x="195" y="60"/>
                  </a:lnTo>
                  <a:lnTo>
                    <a:pt x="196" y="69"/>
                  </a:lnTo>
                  <a:lnTo>
                    <a:pt x="198" y="79"/>
                  </a:lnTo>
                  <a:lnTo>
                    <a:pt x="199" y="89"/>
                  </a:lnTo>
                  <a:lnTo>
                    <a:pt x="201" y="98"/>
                  </a:lnTo>
                  <a:lnTo>
                    <a:pt x="201" y="105"/>
                  </a:lnTo>
                  <a:lnTo>
                    <a:pt x="200" y="110"/>
                  </a:lnTo>
                  <a:lnTo>
                    <a:pt x="199" y="112"/>
                  </a:lnTo>
                  <a:lnTo>
                    <a:pt x="198" y="115"/>
                  </a:lnTo>
                  <a:lnTo>
                    <a:pt x="198" y="122"/>
                  </a:lnTo>
                  <a:lnTo>
                    <a:pt x="201" y="130"/>
                  </a:lnTo>
                  <a:lnTo>
                    <a:pt x="205" y="136"/>
                  </a:lnTo>
                  <a:lnTo>
                    <a:pt x="209" y="141"/>
                  </a:lnTo>
                  <a:lnTo>
                    <a:pt x="216" y="147"/>
                  </a:lnTo>
                  <a:lnTo>
                    <a:pt x="224" y="153"/>
                  </a:lnTo>
                  <a:lnTo>
                    <a:pt x="231" y="158"/>
                  </a:lnTo>
                  <a:lnTo>
                    <a:pt x="237" y="160"/>
                  </a:lnTo>
                  <a:lnTo>
                    <a:pt x="239" y="16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2776538" y="4244975"/>
              <a:ext cx="36512" cy="19050"/>
            </a:xfrm>
            <a:custGeom>
              <a:avLst/>
              <a:gdLst>
                <a:gd name="T0" fmla="*/ 2147483646 w 23"/>
                <a:gd name="T1" fmla="*/ 0 h 18"/>
                <a:gd name="T2" fmla="*/ 2147483646 w 23"/>
                <a:gd name="T3" fmla="*/ 2147483646 h 18"/>
                <a:gd name="T4" fmla="*/ 2147483646 w 23"/>
                <a:gd name="T5" fmla="*/ 2147483646 h 18"/>
                <a:gd name="T6" fmla="*/ 0 w 23"/>
                <a:gd name="T7" fmla="*/ 2147483646 h 18"/>
                <a:gd name="T8" fmla="*/ 2147483646 w 23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18">
                  <a:moveTo>
                    <a:pt x="2" y="0"/>
                  </a:moveTo>
                  <a:lnTo>
                    <a:pt x="23" y="1"/>
                  </a:lnTo>
                  <a:lnTo>
                    <a:pt x="21" y="18"/>
                  </a:lnTo>
                  <a:lnTo>
                    <a:pt x="0" y="13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3819525" y="2471738"/>
              <a:ext cx="131763" cy="50800"/>
            </a:xfrm>
            <a:custGeom>
              <a:avLst/>
              <a:gdLst>
                <a:gd name="T0" fmla="*/ 2147483646 w 114"/>
                <a:gd name="T1" fmla="*/ 0 h 54"/>
                <a:gd name="T2" fmla="*/ 2147483646 w 114"/>
                <a:gd name="T3" fmla="*/ 2147483646 h 54"/>
                <a:gd name="T4" fmla="*/ 2147483646 w 114"/>
                <a:gd name="T5" fmla="*/ 2147483646 h 54"/>
                <a:gd name="T6" fmla="*/ 2147483646 w 114"/>
                <a:gd name="T7" fmla="*/ 0 h 54"/>
                <a:gd name="T8" fmla="*/ 2147483646 w 114"/>
                <a:gd name="T9" fmla="*/ 2147483646 h 54"/>
                <a:gd name="T10" fmla="*/ 2147483646 w 114"/>
                <a:gd name="T11" fmla="*/ 2147483646 h 54"/>
                <a:gd name="T12" fmla="*/ 2147483646 w 114"/>
                <a:gd name="T13" fmla="*/ 2147483646 h 54"/>
                <a:gd name="T14" fmla="*/ 2147483646 w 114"/>
                <a:gd name="T15" fmla="*/ 2147483646 h 54"/>
                <a:gd name="T16" fmla="*/ 2147483646 w 114"/>
                <a:gd name="T17" fmla="*/ 2147483646 h 54"/>
                <a:gd name="T18" fmla="*/ 2147483646 w 114"/>
                <a:gd name="T19" fmla="*/ 2147483646 h 54"/>
                <a:gd name="T20" fmla="*/ 2147483646 w 114"/>
                <a:gd name="T21" fmla="*/ 2147483646 h 54"/>
                <a:gd name="T22" fmla="*/ 0 w 114"/>
                <a:gd name="T23" fmla="*/ 2147483646 h 54"/>
                <a:gd name="T24" fmla="*/ 2147483646 w 114"/>
                <a:gd name="T25" fmla="*/ 0 h 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4" h="54">
                  <a:moveTo>
                    <a:pt x="14" y="0"/>
                  </a:moveTo>
                  <a:lnTo>
                    <a:pt x="26" y="14"/>
                  </a:lnTo>
                  <a:lnTo>
                    <a:pt x="54" y="4"/>
                  </a:lnTo>
                  <a:lnTo>
                    <a:pt x="88" y="0"/>
                  </a:lnTo>
                  <a:lnTo>
                    <a:pt x="114" y="18"/>
                  </a:lnTo>
                  <a:lnTo>
                    <a:pt x="96" y="38"/>
                  </a:lnTo>
                  <a:lnTo>
                    <a:pt x="68" y="54"/>
                  </a:lnTo>
                  <a:lnTo>
                    <a:pt x="30" y="42"/>
                  </a:lnTo>
                  <a:lnTo>
                    <a:pt x="10" y="44"/>
                  </a:lnTo>
                  <a:lnTo>
                    <a:pt x="26" y="36"/>
                  </a:lnTo>
                  <a:lnTo>
                    <a:pt x="16" y="22"/>
                  </a:lnTo>
                  <a:lnTo>
                    <a:pt x="0" y="1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7815263" y="4605338"/>
              <a:ext cx="215900" cy="185737"/>
            </a:xfrm>
            <a:custGeom>
              <a:avLst/>
              <a:gdLst>
                <a:gd name="T0" fmla="*/ 2147483646 w 575"/>
                <a:gd name="T1" fmla="*/ 2147483646 h 488"/>
                <a:gd name="T2" fmla="*/ 2147483646 w 575"/>
                <a:gd name="T3" fmla="*/ 2147483646 h 488"/>
                <a:gd name="T4" fmla="*/ 2147483646 w 575"/>
                <a:gd name="T5" fmla="*/ 2147483646 h 488"/>
                <a:gd name="T6" fmla="*/ 2147483646 w 575"/>
                <a:gd name="T7" fmla="*/ 2147483646 h 488"/>
                <a:gd name="T8" fmla="*/ 2147483646 w 575"/>
                <a:gd name="T9" fmla="*/ 0 h 488"/>
                <a:gd name="T10" fmla="*/ 2147483646 w 575"/>
                <a:gd name="T11" fmla="*/ 2147483646 h 488"/>
                <a:gd name="T12" fmla="*/ 0 w 575"/>
                <a:gd name="T13" fmla="*/ 2147483646 h 488"/>
                <a:gd name="T14" fmla="*/ 2147483646 w 575"/>
                <a:gd name="T15" fmla="*/ 2147483646 h 488"/>
                <a:gd name="T16" fmla="*/ 2147483646 w 575"/>
                <a:gd name="T17" fmla="*/ 2147483646 h 488"/>
                <a:gd name="T18" fmla="*/ 2147483646 w 575"/>
                <a:gd name="T19" fmla="*/ 2147483646 h 488"/>
                <a:gd name="T20" fmla="*/ 2147483646 w 575"/>
                <a:gd name="T21" fmla="*/ 2147483646 h 488"/>
                <a:gd name="T22" fmla="*/ 2147483646 w 575"/>
                <a:gd name="T23" fmla="*/ 2147483646 h 488"/>
                <a:gd name="T24" fmla="*/ 2147483646 w 575"/>
                <a:gd name="T25" fmla="*/ 2147483646 h 488"/>
                <a:gd name="T26" fmla="*/ 2147483646 w 575"/>
                <a:gd name="T27" fmla="*/ 2147483646 h 488"/>
                <a:gd name="T28" fmla="*/ 2147483646 w 575"/>
                <a:gd name="T29" fmla="*/ 2147483646 h 488"/>
                <a:gd name="T30" fmla="*/ 2147483646 w 575"/>
                <a:gd name="T31" fmla="*/ 2147483646 h 488"/>
                <a:gd name="T32" fmla="*/ 2147483646 w 575"/>
                <a:gd name="T33" fmla="*/ 2147483646 h 488"/>
                <a:gd name="T34" fmla="*/ 2147483646 w 575"/>
                <a:gd name="T35" fmla="*/ 2147483646 h 488"/>
                <a:gd name="T36" fmla="*/ 2147483646 w 575"/>
                <a:gd name="T37" fmla="*/ 2147483646 h 488"/>
                <a:gd name="T38" fmla="*/ 2147483646 w 575"/>
                <a:gd name="T39" fmla="*/ 2147483646 h 488"/>
                <a:gd name="T40" fmla="*/ 2147483646 w 575"/>
                <a:gd name="T41" fmla="*/ 2147483646 h 4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75" h="488">
                  <a:moveTo>
                    <a:pt x="410" y="71"/>
                  </a:moveTo>
                  <a:lnTo>
                    <a:pt x="321" y="142"/>
                  </a:lnTo>
                  <a:lnTo>
                    <a:pt x="233" y="142"/>
                  </a:lnTo>
                  <a:lnTo>
                    <a:pt x="178" y="71"/>
                  </a:lnTo>
                  <a:lnTo>
                    <a:pt x="107" y="0"/>
                  </a:lnTo>
                  <a:lnTo>
                    <a:pt x="36" y="19"/>
                  </a:lnTo>
                  <a:lnTo>
                    <a:pt x="0" y="90"/>
                  </a:lnTo>
                  <a:lnTo>
                    <a:pt x="72" y="124"/>
                  </a:lnTo>
                  <a:lnTo>
                    <a:pt x="89" y="159"/>
                  </a:lnTo>
                  <a:lnTo>
                    <a:pt x="107" y="213"/>
                  </a:lnTo>
                  <a:lnTo>
                    <a:pt x="160" y="213"/>
                  </a:lnTo>
                  <a:lnTo>
                    <a:pt x="197" y="230"/>
                  </a:lnTo>
                  <a:lnTo>
                    <a:pt x="321" y="283"/>
                  </a:lnTo>
                  <a:lnTo>
                    <a:pt x="446" y="353"/>
                  </a:lnTo>
                  <a:lnTo>
                    <a:pt x="465" y="389"/>
                  </a:lnTo>
                  <a:lnTo>
                    <a:pt x="393" y="424"/>
                  </a:lnTo>
                  <a:lnTo>
                    <a:pt x="465" y="442"/>
                  </a:lnTo>
                  <a:lnTo>
                    <a:pt x="518" y="459"/>
                  </a:lnTo>
                  <a:lnTo>
                    <a:pt x="575" y="488"/>
                  </a:lnTo>
                  <a:lnTo>
                    <a:pt x="575" y="122"/>
                  </a:lnTo>
                  <a:lnTo>
                    <a:pt x="410" y="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8031163" y="4649788"/>
              <a:ext cx="174625" cy="169862"/>
            </a:xfrm>
            <a:custGeom>
              <a:avLst/>
              <a:gdLst>
                <a:gd name="T0" fmla="*/ 2147483646 w 460"/>
                <a:gd name="T1" fmla="*/ 2147483646 h 443"/>
                <a:gd name="T2" fmla="*/ 2147483646 w 460"/>
                <a:gd name="T3" fmla="*/ 2147483646 h 443"/>
                <a:gd name="T4" fmla="*/ 2147483646 w 460"/>
                <a:gd name="T5" fmla="*/ 2147483646 h 443"/>
                <a:gd name="T6" fmla="*/ 2147483646 w 460"/>
                <a:gd name="T7" fmla="*/ 2147483646 h 443"/>
                <a:gd name="T8" fmla="*/ 2147483646 w 460"/>
                <a:gd name="T9" fmla="*/ 2147483646 h 443"/>
                <a:gd name="T10" fmla="*/ 2147483646 w 460"/>
                <a:gd name="T11" fmla="*/ 2147483646 h 443"/>
                <a:gd name="T12" fmla="*/ 0 w 460"/>
                <a:gd name="T13" fmla="*/ 0 h 443"/>
                <a:gd name="T14" fmla="*/ 0 w 460"/>
                <a:gd name="T15" fmla="*/ 2147483646 h 443"/>
                <a:gd name="T16" fmla="*/ 2147483646 w 460"/>
                <a:gd name="T17" fmla="*/ 2147483646 h 443"/>
                <a:gd name="T18" fmla="*/ 2147483646 w 460"/>
                <a:gd name="T19" fmla="*/ 2147483646 h 443"/>
                <a:gd name="T20" fmla="*/ 2147483646 w 460"/>
                <a:gd name="T21" fmla="*/ 2147483646 h 443"/>
                <a:gd name="T22" fmla="*/ 2147483646 w 460"/>
                <a:gd name="T23" fmla="*/ 2147483646 h 443"/>
                <a:gd name="T24" fmla="*/ 2147483646 w 460"/>
                <a:gd name="T25" fmla="*/ 2147483646 h 443"/>
                <a:gd name="T26" fmla="*/ 2147483646 w 460"/>
                <a:gd name="T27" fmla="*/ 2147483646 h 443"/>
                <a:gd name="T28" fmla="*/ 2147483646 w 460"/>
                <a:gd name="T29" fmla="*/ 2147483646 h 443"/>
                <a:gd name="T30" fmla="*/ 2147483646 w 460"/>
                <a:gd name="T31" fmla="*/ 2147483646 h 443"/>
                <a:gd name="T32" fmla="*/ 2147483646 w 460"/>
                <a:gd name="T33" fmla="*/ 2147483646 h 4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0" h="443">
                  <a:moveTo>
                    <a:pt x="353" y="302"/>
                  </a:moveTo>
                  <a:lnTo>
                    <a:pt x="336" y="249"/>
                  </a:lnTo>
                  <a:lnTo>
                    <a:pt x="372" y="214"/>
                  </a:lnTo>
                  <a:lnTo>
                    <a:pt x="283" y="161"/>
                  </a:lnTo>
                  <a:lnTo>
                    <a:pt x="247" y="108"/>
                  </a:lnTo>
                  <a:lnTo>
                    <a:pt x="122" y="37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14" y="373"/>
                  </a:lnTo>
                  <a:lnTo>
                    <a:pt x="67" y="373"/>
                  </a:lnTo>
                  <a:lnTo>
                    <a:pt x="122" y="320"/>
                  </a:lnTo>
                  <a:lnTo>
                    <a:pt x="211" y="284"/>
                  </a:lnTo>
                  <a:lnTo>
                    <a:pt x="264" y="320"/>
                  </a:lnTo>
                  <a:lnTo>
                    <a:pt x="389" y="408"/>
                  </a:lnTo>
                  <a:lnTo>
                    <a:pt x="460" y="443"/>
                  </a:lnTo>
                  <a:lnTo>
                    <a:pt x="460" y="337"/>
                  </a:lnTo>
                  <a:lnTo>
                    <a:pt x="353" y="30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grpSp>
          <p:nvGrpSpPr>
            <p:cNvPr id="3" name="Group 185"/>
            <p:cNvGrpSpPr>
              <a:grpSpLocks/>
            </p:cNvGrpSpPr>
            <p:nvPr/>
          </p:nvGrpSpPr>
          <p:grpSpPr bwMode="auto">
            <a:xfrm>
              <a:off x="4292600" y="2860675"/>
              <a:ext cx="250825" cy="368300"/>
              <a:chOff x="2201" y="1250"/>
              <a:chExt cx="133" cy="193"/>
            </a:xfrm>
            <a:grpFill/>
          </p:grpSpPr>
          <p:sp>
            <p:nvSpPr>
              <p:cNvPr id="226" name="Freeform 225"/>
              <p:cNvSpPr>
                <a:spLocks/>
              </p:cNvSpPr>
              <p:nvPr/>
            </p:nvSpPr>
            <p:spPr bwMode="auto">
              <a:xfrm>
                <a:off x="2234" y="1250"/>
                <a:ext cx="100" cy="193"/>
              </a:xfrm>
              <a:custGeom>
                <a:avLst/>
                <a:gdLst>
                  <a:gd name="T0" fmla="*/ 2265696 w 24"/>
                  <a:gd name="T1" fmla="*/ 11636360 h 47"/>
                  <a:gd name="T2" fmla="*/ 1548613 w 24"/>
                  <a:gd name="T3" fmla="*/ 10984915 h 47"/>
                  <a:gd name="T4" fmla="*/ 3815242 w 24"/>
                  <a:gd name="T5" fmla="*/ 9628014 h 47"/>
                  <a:gd name="T6" fmla="*/ 3443575 w 24"/>
                  <a:gd name="T7" fmla="*/ 8328599 h 47"/>
                  <a:gd name="T8" fmla="*/ 3008975 w 24"/>
                  <a:gd name="T9" fmla="*/ 7283639 h 47"/>
                  <a:gd name="T10" fmla="*/ 1177883 w 24"/>
                  <a:gd name="T11" fmla="*/ 7283639 h 47"/>
                  <a:gd name="T12" fmla="*/ 1548613 w 24"/>
                  <a:gd name="T13" fmla="*/ 5335900 h 47"/>
                  <a:gd name="T14" fmla="*/ 371667 w 24"/>
                  <a:gd name="T15" fmla="*/ 5983953 h 47"/>
                  <a:gd name="T16" fmla="*/ 0 w 24"/>
                  <a:gd name="T17" fmla="*/ 4290936 h 47"/>
                  <a:gd name="T18" fmla="*/ 0 w 24"/>
                  <a:gd name="T19" fmla="*/ 2675083 h 47"/>
                  <a:gd name="T20" fmla="*/ 371667 w 24"/>
                  <a:gd name="T21" fmla="*/ 1299416 h 47"/>
                  <a:gd name="T22" fmla="*/ 1920279 w 24"/>
                  <a:gd name="T23" fmla="*/ 0 h 47"/>
                  <a:gd name="T24" fmla="*/ 3008975 w 24"/>
                  <a:gd name="T25" fmla="*/ 316438 h 47"/>
                  <a:gd name="T26" fmla="*/ 2637292 w 24"/>
                  <a:gd name="T27" fmla="*/ 2028208 h 47"/>
                  <a:gd name="T28" fmla="*/ 4907846 w 24"/>
                  <a:gd name="T29" fmla="*/ 2028208 h 47"/>
                  <a:gd name="T30" fmla="*/ 4185992 w 24"/>
                  <a:gd name="T31" fmla="*/ 3644078 h 47"/>
                  <a:gd name="T32" fmla="*/ 3443575 w 24"/>
                  <a:gd name="T33" fmla="*/ 5019458 h 47"/>
                  <a:gd name="T34" fmla="*/ 4907846 w 24"/>
                  <a:gd name="T35" fmla="*/ 5652403 h 47"/>
                  <a:gd name="T36" fmla="*/ 6452554 w 24"/>
                  <a:gd name="T37" fmla="*/ 8012161 h 47"/>
                  <a:gd name="T38" fmla="*/ 7174704 w 24"/>
                  <a:gd name="T39" fmla="*/ 9628014 h 47"/>
                  <a:gd name="T40" fmla="*/ 7174704 w 24"/>
                  <a:gd name="T41" fmla="*/ 10591397 h 47"/>
                  <a:gd name="T42" fmla="*/ 8723388 w 24"/>
                  <a:gd name="T43" fmla="*/ 10591397 h 47"/>
                  <a:gd name="T44" fmla="*/ 8351425 w 24"/>
                  <a:gd name="T45" fmla="*/ 12936043 h 47"/>
                  <a:gd name="T46" fmla="*/ 9094983 w 24"/>
                  <a:gd name="T47" fmla="*/ 13252214 h 47"/>
                  <a:gd name="T48" fmla="*/ 6452554 w 24"/>
                  <a:gd name="T49" fmla="*/ 14312535 h 47"/>
                  <a:gd name="T50" fmla="*/ 4185992 w 24"/>
                  <a:gd name="T51" fmla="*/ 14628977 h 47"/>
                  <a:gd name="T52" fmla="*/ 3008975 w 24"/>
                  <a:gd name="T53" fmla="*/ 14963980 h 47"/>
                  <a:gd name="T54" fmla="*/ 1548613 w 24"/>
                  <a:gd name="T55" fmla="*/ 14963980 h 47"/>
                  <a:gd name="T56" fmla="*/ 371667 w 24"/>
                  <a:gd name="T57" fmla="*/ 15280422 h 47"/>
                  <a:gd name="T58" fmla="*/ 1920279 w 24"/>
                  <a:gd name="T59" fmla="*/ 13899088 h 47"/>
                  <a:gd name="T60" fmla="*/ 2265696 w 24"/>
                  <a:gd name="T61" fmla="*/ 12619535 h 47"/>
                  <a:gd name="T62" fmla="*/ 1177883 w 24"/>
                  <a:gd name="T63" fmla="*/ 12284331 h 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4" h="47">
                    <a:moveTo>
                      <a:pt x="3" y="37"/>
                    </a:moveTo>
                    <a:cubicBezTo>
                      <a:pt x="6" y="35"/>
                      <a:pt x="6" y="35"/>
                      <a:pt x="6" y="35"/>
                    </a:cubicBezTo>
                    <a:cubicBezTo>
                      <a:pt x="6" y="33"/>
                      <a:pt x="6" y="33"/>
                      <a:pt x="6" y="33"/>
                    </a:cubicBezTo>
                    <a:cubicBezTo>
                      <a:pt x="4" y="33"/>
                      <a:pt x="4" y="33"/>
                      <a:pt x="4" y="33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20"/>
                      <a:pt x="3" y="20"/>
                      <a:pt x="3" y="20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1" y="18"/>
                      <a:pt x="0" y="17"/>
                      <a:pt x="0" y="16"/>
                    </a:cubicBezTo>
                    <a:cubicBezTo>
                      <a:pt x="0" y="15"/>
                      <a:pt x="0" y="13"/>
                      <a:pt x="0" y="13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9" y="29"/>
                      <a:pt x="19" y="29"/>
                      <a:pt x="19" y="29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17" y="43"/>
                      <a:pt x="17" y="43"/>
                      <a:pt x="17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4"/>
                      <a:pt x="10" y="43"/>
                      <a:pt x="9" y="43"/>
                    </a:cubicBezTo>
                    <a:cubicBezTo>
                      <a:pt x="9" y="43"/>
                      <a:pt x="8" y="45"/>
                      <a:pt x="8" y="45"/>
                    </a:cubicBezTo>
                    <a:cubicBezTo>
                      <a:pt x="6" y="45"/>
                      <a:pt x="6" y="45"/>
                      <a:pt x="6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3" y="47"/>
                      <a:pt x="3" y="47"/>
                      <a:pt x="3" y="47"/>
                    </a:cubicBezTo>
                    <a:cubicBezTo>
                      <a:pt x="1" y="46"/>
                      <a:pt x="1" y="46"/>
                      <a:pt x="1" y="46"/>
                    </a:cubicBezTo>
                    <a:cubicBezTo>
                      <a:pt x="2" y="44"/>
                      <a:pt x="2" y="44"/>
                      <a:pt x="2" y="44"/>
                    </a:cubicBezTo>
                    <a:cubicBezTo>
                      <a:pt x="5" y="42"/>
                      <a:pt x="5" y="42"/>
                      <a:pt x="5" y="4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6" y="38"/>
                      <a:pt x="6" y="38"/>
                      <a:pt x="6" y="38"/>
                    </a:cubicBezTo>
                    <a:cubicBezTo>
                      <a:pt x="4" y="38"/>
                      <a:pt x="4" y="38"/>
                      <a:pt x="4" y="38"/>
                    </a:cubicBezTo>
                    <a:lnTo>
                      <a:pt x="3" y="37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788" b="1" dirty="0">
                  <a:solidFill>
                    <a:schemeClr val="bg1"/>
                  </a:solidFill>
                  <a:latin typeface="Segoe UI Light" panose="020B0502040204020203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27" name="Freeform 226"/>
              <p:cNvSpPr>
                <a:spLocks/>
              </p:cNvSpPr>
              <p:nvPr/>
            </p:nvSpPr>
            <p:spPr bwMode="auto">
              <a:xfrm>
                <a:off x="2201" y="1331"/>
                <a:ext cx="34" cy="22"/>
              </a:xfrm>
              <a:custGeom>
                <a:avLst/>
                <a:gdLst>
                  <a:gd name="T0" fmla="*/ 24 w 34"/>
                  <a:gd name="T1" fmla="*/ 22 h 22"/>
                  <a:gd name="T2" fmla="*/ 0 w 34"/>
                  <a:gd name="T3" fmla="*/ 18 h 22"/>
                  <a:gd name="T4" fmla="*/ 13 w 34"/>
                  <a:gd name="T5" fmla="*/ 0 h 22"/>
                  <a:gd name="T6" fmla="*/ 27 w 34"/>
                  <a:gd name="T7" fmla="*/ 3 h 22"/>
                  <a:gd name="T8" fmla="*/ 34 w 34"/>
                  <a:gd name="T9" fmla="*/ 15 h 22"/>
                  <a:gd name="T10" fmla="*/ 24 w 34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4" h="22">
                    <a:moveTo>
                      <a:pt x="24" y="22"/>
                    </a:moveTo>
                    <a:lnTo>
                      <a:pt x="0" y="18"/>
                    </a:lnTo>
                    <a:lnTo>
                      <a:pt x="13" y="0"/>
                    </a:lnTo>
                    <a:lnTo>
                      <a:pt x="27" y="3"/>
                    </a:lnTo>
                    <a:lnTo>
                      <a:pt x="34" y="15"/>
                    </a:lnTo>
                    <a:lnTo>
                      <a:pt x="24" y="22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MS PGothic" panose="020B0600070205080204" pitchFamily="34" charset="-128"/>
                    <a:cs typeface="+mn-cs"/>
                  </a:defRPr>
                </a:lvl9pPr>
              </a:lstStyle>
              <a:p>
                <a:pPr>
                  <a:defRPr/>
                </a:pPr>
                <a:endParaRPr lang="en-GB" sz="788" dirty="0">
                  <a:latin typeface="Segoe UI Light" panose="020B0502040204020203" pitchFamily="34" charset="0"/>
                </a:endParaRPr>
              </a:p>
            </p:txBody>
          </p:sp>
        </p:grp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5275263" y="3709988"/>
              <a:ext cx="73025" cy="44450"/>
            </a:xfrm>
            <a:custGeom>
              <a:avLst/>
              <a:gdLst>
                <a:gd name="T0" fmla="*/ 0 w 46"/>
                <a:gd name="T1" fmla="*/ 2147483646 h 28"/>
                <a:gd name="T2" fmla="*/ 2147483646 w 46"/>
                <a:gd name="T3" fmla="*/ 2147483646 h 28"/>
                <a:gd name="T4" fmla="*/ 2147483646 w 46"/>
                <a:gd name="T5" fmla="*/ 2147483646 h 28"/>
                <a:gd name="T6" fmla="*/ 2147483646 w 46"/>
                <a:gd name="T7" fmla="*/ 2147483646 h 28"/>
                <a:gd name="T8" fmla="*/ 2147483646 w 46"/>
                <a:gd name="T9" fmla="*/ 2147483646 h 28"/>
                <a:gd name="T10" fmla="*/ 2147483646 w 46"/>
                <a:gd name="T11" fmla="*/ 0 h 28"/>
                <a:gd name="T12" fmla="*/ 2147483646 w 46"/>
                <a:gd name="T13" fmla="*/ 2147483646 h 28"/>
                <a:gd name="T14" fmla="*/ 2147483646 w 46"/>
                <a:gd name="T15" fmla="*/ 2147483646 h 28"/>
                <a:gd name="T16" fmla="*/ 2147483646 w 46"/>
                <a:gd name="T17" fmla="*/ 2147483646 h 28"/>
                <a:gd name="T18" fmla="*/ 2147483646 w 46"/>
                <a:gd name="T19" fmla="*/ 2147483646 h 28"/>
                <a:gd name="T20" fmla="*/ 2147483646 w 46"/>
                <a:gd name="T21" fmla="*/ 2147483646 h 28"/>
                <a:gd name="T22" fmla="*/ 2147483646 w 46"/>
                <a:gd name="T23" fmla="*/ 2147483646 h 28"/>
                <a:gd name="T24" fmla="*/ 2147483646 w 46"/>
                <a:gd name="T25" fmla="*/ 2147483646 h 28"/>
                <a:gd name="T26" fmla="*/ 2147483646 w 46"/>
                <a:gd name="T27" fmla="*/ 2147483646 h 28"/>
                <a:gd name="T28" fmla="*/ 0 w 46"/>
                <a:gd name="T29" fmla="*/ 2147483646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6342062" y="3095625"/>
              <a:ext cx="1508126" cy="1047751"/>
            </a:xfrm>
            <a:custGeom>
              <a:avLst/>
              <a:gdLst>
                <a:gd name="T0" fmla="*/ 2147483646 w 950"/>
                <a:gd name="T1" fmla="*/ 2147483646 h 660"/>
                <a:gd name="T2" fmla="*/ 2147483646 w 950"/>
                <a:gd name="T3" fmla="*/ 2147483646 h 660"/>
                <a:gd name="T4" fmla="*/ 2147483646 w 950"/>
                <a:gd name="T5" fmla="*/ 2147483646 h 660"/>
                <a:gd name="T6" fmla="*/ 2147483646 w 950"/>
                <a:gd name="T7" fmla="*/ 2147483646 h 660"/>
                <a:gd name="T8" fmla="*/ 2147483646 w 950"/>
                <a:gd name="T9" fmla="*/ 2147483646 h 660"/>
                <a:gd name="T10" fmla="*/ 2147483646 w 950"/>
                <a:gd name="T11" fmla="*/ 2147483646 h 660"/>
                <a:gd name="T12" fmla="*/ 2147483646 w 950"/>
                <a:gd name="T13" fmla="*/ 2147483646 h 660"/>
                <a:gd name="T14" fmla="*/ 2147483646 w 950"/>
                <a:gd name="T15" fmla="*/ 2147483646 h 660"/>
                <a:gd name="T16" fmla="*/ 2147483646 w 950"/>
                <a:gd name="T17" fmla="*/ 2147483646 h 660"/>
                <a:gd name="T18" fmla="*/ 2147483646 w 950"/>
                <a:gd name="T19" fmla="*/ 2147483646 h 660"/>
                <a:gd name="T20" fmla="*/ 2147483646 w 950"/>
                <a:gd name="T21" fmla="*/ 2147483646 h 660"/>
                <a:gd name="T22" fmla="*/ 2147483646 w 950"/>
                <a:gd name="T23" fmla="*/ 2147483646 h 660"/>
                <a:gd name="T24" fmla="*/ 2147483646 w 950"/>
                <a:gd name="T25" fmla="*/ 2147483646 h 660"/>
                <a:gd name="T26" fmla="*/ 2147483646 w 950"/>
                <a:gd name="T27" fmla="*/ 2147483646 h 660"/>
                <a:gd name="T28" fmla="*/ 2147483646 w 950"/>
                <a:gd name="T29" fmla="*/ 2147483646 h 660"/>
                <a:gd name="T30" fmla="*/ 2147483646 w 950"/>
                <a:gd name="T31" fmla="*/ 2147483646 h 660"/>
                <a:gd name="T32" fmla="*/ 2147483646 w 950"/>
                <a:gd name="T33" fmla="*/ 2147483646 h 660"/>
                <a:gd name="T34" fmla="*/ 2147483646 w 950"/>
                <a:gd name="T35" fmla="*/ 2147483646 h 660"/>
                <a:gd name="T36" fmla="*/ 2147483646 w 950"/>
                <a:gd name="T37" fmla="*/ 2147483646 h 660"/>
                <a:gd name="T38" fmla="*/ 2147483646 w 950"/>
                <a:gd name="T39" fmla="*/ 2147483646 h 660"/>
                <a:gd name="T40" fmla="*/ 2147483646 w 950"/>
                <a:gd name="T41" fmla="*/ 2147483646 h 660"/>
                <a:gd name="T42" fmla="*/ 2147483646 w 950"/>
                <a:gd name="T43" fmla="*/ 2147483646 h 660"/>
                <a:gd name="T44" fmla="*/ 2147483646 w 950"/>
                <a:gd name="T45" fmla="*/ 2147483646 h 660"/>
                <a:gd name="T46" fmla="*/ 2147483646 w 950"/>
                <a:gd name="T47" fmla="*/ 2147483646 h 660"/>
                <a:gd name="T48" fmla="*/ 2147483646 w 950"/>
                <a:gd name="T49" fmla="*/ 2147483646 h 660"/>
                <a:gd name="T50" fmla="*/ 2147483646 w 950"/>
                <a:gd name="T51" fmla="*/ 2147483646 h 660"/>
                <a:gd name="T52" fmla="*/ 2147483646 w 950"/>
                <a:gd name="T53" fmla="*/ 2147483646 h 660"/>
                <a:gd name="T54" fmla="*/ 2147483646 w 950"/>
                <a:gd name="T55" fmla="*/ 2147483646 h 660"/>
                <a:gd name="T56" fmla="*/ 2147483646 w 950"/>
                <a:gd name="T57" fmla="*/ 2147483646 h 660"/>
                <a:gd name="T58" fmla="*/ 2147483646 w 950"/>
                <a:gd name="T59" fmla="*/ 2147483646 h 660"/>
                <a:gd name="T60" fmla="*/ 2147483646 w 950"/>
                <a:gd name="T61" fmla="*/ 2147483646 h 660"/>
                <a:gd name="T62" fmla="*/ 2147483646 w 950"/>
                <a:gd name="T63" fmla="*/ 2147483646 h 660"/>
                <a:gd name="T64" fmla="*/ 2147483646 w 950"/>
                <a:gd name="T65" fmla="*/ 2147483646 h 660"/>
                <a:gd name="T66" fmla="*/ 2147483646 w 950"/>
                <a:gd name="T67" fmla="*/ 2147483646 h 660"/>
                <a:gd name="T68" fmla="*/ 2147483646 w 950"/>
                <a:gd name="T69" fmla="*/ 2147483646 h 660"/>
                <a:gd name="T70" fmla="*/ 2147483646 w 950"/>
                <a:gd name="T71" fmla="*/ 2147483646 h 660"/>
                <a:gd name="T72" fmla="*/ 2147483646 w 950"/>
                <a:gd name="T73" fmla="*/ 2147483646 h 660"/>
                <a:gd name="T74" fmla="*/ 2147483646 w 950"/>
                <a:gd name="T75" fmla="*/ 2147483646 h 660"/>
                <a:gd name="T76" fmla="*/ 2147483646 w 950"/>
                <a:gd name="T77" fmla="*/ 2147483646 h 660"/>
                <a:gd name="T78" fmla="*/ 2147483646 w 950"/>
                <a:gd name="T79" fmla="*/ 2147483646 h 660"/>
                <a:gd name="T80" fmla="*/ 2147483646 w 950"/>
                <a:gd name="T81" fmla="*/ 2147483646 h 660"/>
                <a:gd name="T82" fmla="*/ 2147483646 w 950"/>
                <a:gd name="T83" fmla="*/ 2147483646 h 660"/>
                <a:gd name="T84" fmla="*/ 2147483646 w 950"/>
                <a:gd name="T85" fmla="*/ 2147483646 h 660"/>
                <a:gd name="T86" fmla="*/ 2147483646 w 950"/>
                <a:gd name="T87" fmla="*/ 2147483646 h 660"/>
                <a:gd name="T88" fmla="*/ 2147483646 w 950"/>
                <a:gd name="T89" fmla="*/ 2147483646 h 660"/>
                <a:gd name="T90" fmla="*/ 2147483646 w 950"/>
                <a:gd name="T91" fmla="*/ 2147483646 h 660"/>
                <a:gd name="T92" fmla="*/ 2147483646 w 950"/>
                <a:gd name="T93" fmla="*/ 2147483646 h 660"/>
                <a:gd name="T94" fmla="*/ 2147483646 w 950"/>
                <a:gd name="T95" fmla="*/ 2147483646 h 660"/>
                <a:gd name="T96" fmla="*/ 2147483646 w 950"/>
                <a:gd name="T97" fmla="*/ 2147483646 h 660"/>
                <a:gd name="T98" fmla="*/ 2147483646 w 950"/>
                <a:gd name="T99" fmla="*/ 2147483646 h 660"/>
                <a:gd name="T100" fmla="*/ 2147483646 w 950"/>
                <a:gd name="T101" fmla="*/ 2147483646 h 660"/>
                <a:gd name="T102" fmla="*/ 2147483646 w 950"/>
                <a:gd name="T103" fmla="*/ 2147483646 h 660"/>
                <a:gd name="T104" fmla="*/ 2147483646 w 950"/>
                <a:gd name="T105" fmla="*/ 2147483646 h 660"/>
                <a:gd name="T106" fmla="*/ 2147483646 w 950"/>
                <a:gd name="T107" fmla="*/ 2147483646 h 660"/>
                <a:gd name="T108" fmla="*/ 2147483646 w 950"/>
                <a:gd name="T109" fmla="*/ 2147483646 h 660"/>
                <a:gd name="T110" fmla="*/ 2147483646 w 950"/>
                <a:gd name="T111" fmla="*/ 2147483646 h 660"/>
                <a:gd name="T112" fmla="*/ 2147483646 w 950"/>
                <a:gd name="T113" fmla="*/ 2147483646 h 660"/>
                <a:gd name="T114" fmla="*/ 2147483646 w 950"/>
                <a:gd name="T115" fmla="*/ 2147483646 h 660"/>
                <a:gd name="T116" fmla="*/ 2147483646 w 950"/>
                <a:gd name="T117" fmla="*/ 2147483646 h 660"/>
                <a:gd name="T118" fmla="*/ 2147483646 w 950"/>
                <a:gd name="T119" fmla="*/ 2147483646 h 660"/>
                <a:gd name="T120" fmla="*/ 2147483646 w 950"/>
                <a:gd name="T121" fmla="*/ 2147483646 h 66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50" h="660">
                  <a:moveTo>
                    <a:pt x="890" y="118"/>
                  </a:moveTo>
                  <a:lnTo>
                    <a:pt x="890" y="118"/>
                  </a:lnTo>
                  <a:lnTo>
                    <a:pt x="880" y="98"/>
                  </a:lnTo>
                  <a:lnTo>
                    <a:pt x="840" y="88"/>
                  </a:lnTo>
                  <a:lnTo>
                    <a:pt x="792" y="0"/>
                  </a:lnTo>
                  <a:lnTo>
                    <a:pt x="746" y="0"/>
                  </a:lnTo>
                  <a:lnTo>
                    <a:pt x="732" y="24"/>
                  </a:lnTo>
                  <a:lnTo>
                    <a:pt x="702" y="78"/>
                  </a:lnTo>
                  <a:lnTo>
                    <a:pt x="672" y="78"/>
                  </a:lnTo>
                  <a:lnTo>
                    <a:pt x="668" y="88"/>
                  </a:lnTo>
                  <a:lnTo>
                    <a:pt x="668" y="90"/>
                  </a:lnTo>
                  <a:lnTo>
                    <a:pt x="670" y="90"/>
                  </a:lnTo>
                  <a:lnTo>
                    <a:pt x="672" y="90"/>
                  </a:lnTo>
                  <a:lnTo>
                    <a:pt x="672" y="92"/>
                  </a:lnTo>
                  <a:lnTo>
                    <a:pt x="674" y="92"/>
                  </a:lnTo>
                  <a:lnTo>
                    <a:pt x="676" y="92"/>
                  </a:lnTo>
                  <a:lnTo>
                    <a:pt x="676" y="94"/>
                  </a:lnTo>
                  <a:lnTo>
                    <a:pt x="678" y="94"/>
                  </a:lnTo>
                  <a:lnTo>
                    <a:pt x="676" y="94"/>
                  </a:lnTo>
                  <a:lnTo>
                    <a:pt x="676" y="92"/>
                  </a:lnTo>
                  <a:lnTo>
                    <a:pt x="674" y="92"/>
                  </a:lnTo>
                  <a:lnTo>
                    <a:pt x="672" y="92"/>
                  </a:lnTo>
                  <a:lnTo>
                    <a:pt x="672" y="90"/>
                  </a:lnTo>
                  <a:lnTo>
                    <a:pt x="670" y="90"/>
                  </a:lnTo>
                  <a:lnTo>
                    <a:pt x="668" y="90"/>
                  </a:lnTo>
                  <a:lnTo>
                    <a:pt x="668" y="88"/>
                  </a:lnTo>
                  <a:lnTo>
                    <a:pt x="658" y="108"/>
                  </a:lnTo>
                  <a:lnTo>
                    <a:pt x="658" y="132"/>
                  </a:lnTo>
                  <a:lnTo>
                    <a:pt x="702" y="138"/>
                  </a:lnTo>
                  <a:lnTo>
                    <a:pt x="712" y="158"/>
                  </a:lnTo>
                  <a:lnTo>
                    <a:pt x="668" y="172"/>
                  </a:lnTo>
                  <a:lnTo>
                    <a:pt x="632" y="188"/>
                  </a:lnTo>
                  <a:lnTo>
                    <a:pt x="598" y="202"/>
                  </a:lnTo>
                  <a:lnTo>
                    <a:pt x="588" y="236"/>
                  </a:lnTo>
                  <a:lnTo>
                    <a:pt x="534" y="242"/>
                  </a:lnTo>
                  <a:lnTo>
                    <a:pt x="480" y="276"/>
                  </a:lnTo>
                  <a:lnTo>
                    <a:pt x="430" y="252"/>
                  </a:lnTo>
                  <a:lnTo>
                    <a:pt x="370" y="246"/>
                  </a:lnTo>
                  <a:lnTo>
                    <a:pt x="326" y="202"/>
                  </a:lnTo>
                  <a:lnTo>
                    <a:pt x="262" y="182"/>
                  </a:lnTo>
                  <a:lnTo>
                    <a:pt x="256" y="132"/>
                  </a:lnTo>
                  <a:lnTo>
                    <a:pt x="226" y="118"/>
                  </a:lnTo>
                  <a:lnTo>
                    <a:pt x="222" y="114"/>
                  </a:lnTo>
                  <a:lnTo>
                    <a:pt x="220" y="116"/>
                  </a:lnTo>
                  <a:lnTo>
                    <a:pt x="218" y="120"/>
                  </a:lnTo>
                  <a:lnTo>
                    <a:pt x="218" y="122"/>
                  </a:lnTo>
                  <a:lnTo>
                    <a:pt x="218" y="124"/>
                  </a:lnTo>
                  <a:lnTo>
                    <a:pt x="218" y="122"/>
                  </a:lnTo>
                  <a:lnTo>
                    <a:pt x="218" y="120"/>
                  </a:lnTo>
                  <a:lnTo>
                    <a:pt x="222" y="114"/>
                  </a:lnTo>
                  <a:lnTo>
                    <a:pt x="218" y="108"/>
                  </a:lnTo>
                  <a:lnTo>
                    <a:pt x="208" y="114"/>
                  </a:lnTo>
                  <a:lnTo>
                    <a:pt x="208" y="124"/>
                  </a:lnTo>
                  <a:lnTo>
                    <a:pt x="208" y="114"/>
                  </a:lnTo>
                  <a:lnTo>
                    <a:pt x="192" y="118"/>
                  </a:lnTo>
                  <a:lnTo>
                    <a:pt x="182" y="148"/>
                  </a:lnTo>
                  <a:lnTo>
                    <a:pt x="142" y="142"/>
                  </a:lnTo>
                  <a:lnTo>
                    <a:pt x="132" y="192"/>
                  </a:lnTo>
                  <a:lnTo>
                    <a:pt x="98" y="198"/>
                  </a:lnTo>
                  <a:lnTo>
                    <a:pt x="88" y="256"/>
                  </a:lnTo>
                  <a:lnTo>
                    <a:pt x="68" y="276"/>
                  </a:lnTo>
                  <a:lnTo>
                    <a:pt x="44" y="296"/>
                  </a:lnTo>
                  <a:lnTo>
                    <a:pt x="4" y="306"/>
                  </a:lnTo>
                  <a:lnTo>
                    <a:pt x="0" y="326"/>
                  </a:lnTo>
                  <a:lnTo>
                    <a:pt x="10" y="334"/>
                  </a:lnTo>
                  <a:lnTo>
                    <a:pt x="14" y="350"/>
                  </a:lnTo>
                  <a:lnTo>
                    <a:pt x="4" y="354"/>
                  </a:lnTo>
                  <a:lnTo>
                    <a:pt x="14" y="364"/>
                  </a:lnTo>
                  <a:lnTo>
                    <a:pt x="30" y="370"/>
                  </a:lnTo>
                  <a:lnTo>
                    <a:pt x="44" y="390"/>
                  </a:lnTo>
                  <a:lnTo>
                    <a:pt x="64" y="390"/>
                  </a:lnTo>
                  <a:lnTo>
                    <a:pt x="94" y="390"/>
                  </a:lnTo>
                  <a:lnTo>
                    <a:pt x="98" y="398"/>
                  </a:lnTo>
                  <a:lnTo>
                    <a:pt x="78" y="428"/>
                  </a:lnTo>
                  <a:lnTo>
                    <a:pt x="84" y="444"/>
                  </a:lnTo>
                  <a:lnTo>
                    <a:pt x="74" y="458"/>
                  </a:lnTo>
                  <a:lnTo>
                    <a:pt x="84" y="478"/>
                  </a:lnTo>
                  <a:lnTo>
                    <a:pt x="108" y="488"/>
                  </a:lnTo>
                  <a:lnTo>
                    <a:pt x="104" y="492"/>
                  </a:lnTo>
                  <a:lnTo>
                    <a:pt x="114" y="492"/>
                  </a:lnTo>
                  <a:lnTo>
                    <a:pt x="148" y="508"/>
                  </a:lnTo>
                  <a:lnTo>
                    <a:pt x="178" y="522"/>
                  </a:lnTo>
                  <a:lnTo>
                    <a:pt x="208" y="528"/>
                  </a:lnTo>
                  <a:lnTo>
                    <a:pt x="218" y="536"/>
                  </a:lnTo>
                  <a:lnTo>
                    <a:pt x="226" y="536"/>
                  </a:lnTo>
                  <a:lnTo>
                    <a:pt x="242" y="546"/>
                  </a:lnTo>
                  <a:lnTo>
                    <a:pt x="262" y="546"/>
                  </a:lnTo>
                  <a:lnTo>
                    <a:pt x="282" y="546"/>
                  </a:lnTo>
                  <a:lnTo>
                    <a:pt x="296" y="528"/>
                  </a:lnTo>
                  <a:lnTo>
                    <a:pt x="316" y="512"/>
                  </a:lnTo>
                  <a:lnTo>
                    <a:pt x="340" y="512"/>
                  </a:lnTo>
                  <a:lnTo>
                    <a:pt x="360" y="528"/>
                  </a:lnTo>
                  <a:lnTo>
                    <a:pt x="370" y="528"/>
                  </a:lnTo>
                  <a:lnTo>
                    <a:pt x="380" y="532"/>
                  </a:lnTo>
                  <a:lnTo>
                    <a:pt x="386" y="556"/>
                  </a:lnTo>
                  <a:lnTo>
                    <a:pt x="376" y="586"/>
                  </a:lnTo>
                  <a:lnTo>
                    <a:pt x="376" y="596"/>
                  </a:lnTo>
                  <a:lnTo>
                    <a:pt x="390" y="600"/>
                  </a:lnTo>
                  <a:lnTo>
                    <a:pt x="400" y="616"/>
                  </a:lnTo>
                  <a:lnTo>
                    <a:pt x="400" y="626"/>
                  </a:lnTo>
                  <a:lnTo>
                    <a:pt x="424" y="636"/>
                  </a:lnTo>
                  <a:lnTo>
                    <a:pt x="420" y="640"/>
                  </a:lnTo>
                  <a:lnTo>
                    <a:pt x="444" y="636"/>
                  </a:lnTo>
                  <a:lnTo>
                    <a:pt x="450" y="616"/>
                  </a:lnTo>
                  <a:lnTo>
                    <a:pt x="500" y="616"/>
                  </a:lnTo>
                  <a:lnTo>
                    <a:pt x="518" y="630"/>
                  </a:lnTo>
                  <a:lnTo>
                    <a:pt x="524" y="646"/>
                  </a:lnTo>
                  <a:lnTo>
                    <a:pt x="534" y="640"/>
                  </a:lnTo>
                  <a:lnTo>
                    <a:pt x="568" y="660"/>
                  </a:lnTo>
                  <a:lnTo>
                    <a:pt x="568" y="646"/>
                  </a:lnTo>
                  <a:lnTo>
                    <a:pt x="608" y="630"/>
                  </a:lnTo>
                  <a:lnTo>
                    <a:pt x="612" y="626"/>
                  </a:lnTo>
                  <a:lnTo>
                    <a:pt x="622" y="620"/>
                  </a:lnTo>
                  <a:lnTo>
                    <a:pt x="632" y="626"/>
                  </a:lnTo>
                  <a:lnTo>
                    <a:pt x="652" y="616"/>
                  </a:lnTo>
                  <a:lnTo>
                    <a:pt x="678" y="600"/>
                  </a:lnTo>
                  <a:lnTo>
                    <a:pt x="702" y="582"/>
                  </a:lnTo>
                  <a:lnTo>
                    <a:pt x="712" y="562"/>
                  </a:lnTo>
                  <a:lnTo>
                    <a:pt x="726" y="542"/>
                  </a:lnTo>
                  <a:lnTo>
                    <a:pt x="742" y="512"/>
                  </a:lnTo>
                  <a:lnTo>
                    <a:pt x="742" y="498"/>
                  </a:lnTo>
                  <a:lnTo>
                    <a:pt x="736" y="488"/>
                  </a:lnTo>
                  <a:lnTo>
                    <a:pt x="742" y="472"/>
                  </a:lnTo>
                  <a:lnTo>
                    <a:pt x="736" y="454"/>
                  </a:lnTo>
                  <a:lnTo>
                    <a:pt x="712" y="404"/>
                  </a:lnTo>
                  <a:lnTo>
                    <a:pt x="716" y="398"/>
                  </a:lnTo>
                  <a:lnTo>
                    <a:pt x="736" y="374"/>
                  </a:lnTo>
                  <a:lnTo>
                    <a:pt x="752" y="370"/>
                  </a:lnTo>
                  <a:lnTo>
                    <a:pt x="754" y="368"/>
                  </a:lnTo>
                  <a:lnTo>
                    <a:pt x="754" y="364"/>
                  </a:lnTo>
                  <a:lnTo>
                    <a:pt x="752" y="360"/>
                  </a:lnTo>
                  <a:lnTo>
                    <a:pt x="726" y="354"/>
                  </a:lnTo>
                  <a:lnTo>
                    <a:pt x="712" y="360"/>
                  </a:lnTo>
                  <a:lnTo>
                    <a:pt x="702" y="354"/>
                  </a:lnTo>
                  <a:lnTo>
                    <a:pt x="692" y="340"/>
                  </a:lnTo>
                  <a:lnTo>
                    <a:pt x="682" y="330"/>
                  </a:lnTo>
                  <a:lnTo>
                    <a:pt x="706" y="320"/>
                  </a:lnTo>
                  <a:lnTo>
                    <a:pt x="722" y="306"/>
                  </a:lnTo>
                  <a:lnTo>
                    <a:pt x="746" y="290"/>
                  </a:lnTo>
                  <a:lnTo>
                    <a:pt x="756" y="290"/>
                  </a:lnTo>
                  <a:lnTo>
                    <a:pt x="742" y="310"/>
                  </a:lnTo>
                  <a:lnTo>
                    <a:pt x="752" y="320"/>
                  </a:lnTo>
                  <a:lnTo>
                    <a:pt x="762" y="316"/>
                  </a:lnTo>
                  <a:lnTo>
                    <a:pt x="786" y="306"/>
                  </a:lnTo>
                  <a:lnTo>
                    <a:pt x="792" y="284"/>
                  </a:lnTo>
                  <a:lnTo>
                    <a:pt x="806" y="272"/>
                  </a:lnTo>
                  <a:lnTo>
                    <a:pt x="820" y="282"/>
                  </a:lnTo>
                  <a:lnTo>
                    <a:pt x="818" y="262"/>
                  </a:lnTo>
                  <a:lnTo>
                    <a:pt x="838" y="250"/>
                  </a:lnTo>
                  <a:lnTo>
                    <a:pt x="864" y="254"/>
                  </a:lnTo>
                  <a:lnTo>
                    <a:pt x="876" y="246"/>
                  </a:lnTo>
                  <a:lnTo>
                    <a:pt x="890" y="252"/>
                  </a:lnTo>
                  <a:lnTo>
                    <a:pt x="900" y="198"/>
                  </a:lnTo>
                  <a:lnTo>
                    <a:pt x="924" y="192"/>
                  </a:lnTo>
                  <a:lnTo>
                    <a:pt x="950" y="118"/>
                  </a:lnTo>
                  <a:lnTo>
                    <a:pt x="890" y="1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6481763" y="4425950"/>
              <a:ext cx="57150" cy="68263"/>
            </a:xfrm>
            <a:custGeom>
              <a:avLst/>
              <a:gdLst>
                <a:gd name="T0" fmla="*/ 2147483646 w 42"/>
                <a:gd name="T1" fmla="*/ 0 h 54"/>
                <a:gd name="T2" fmla="*/ 0 w 42"/>
                <a:gd name="T3" fmla="*/ 2147483646 h 54"/>
                <a:gd name="T4" fmla="*/ 2147483646 w 42"/>
                <a:gd name="T5" fmla="*/ 2147483646 h 54"/>
                <a:gd name="T6" fmla="*/ 2147483646 w 42"/>
                <a:gd name="T7" fmla="*/ 2147483646 h 54"/>
                <a:gd name="T8" fmla="*/ 2147483646 w 42"/>
                <a:gd name="T9" fmla="*/ 2147483646 h 54"/>
                <a:gd name="T10" fmla="*/ 2147483646 w 42"/>
                <a:gd name="T11" fmla="*/ 0 h 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2" h="54">
                  <a:moveTo>
                    <a:pt x="6" y="0"/>
                  </a:moveTo>
                  <a:lnTo>
                    <a:pt x="0" y="24"/>
                  </a:lnTo>
                  <a:lnTo>
                    <a:pt x="6" y="54"/>
                  </a:lnTo>
                  <a:lnTo>
                    <a:pt x="30" y="54"/>
                  </a:lnTo>
                  <a:lnTo>
                    <a:pt x="42" y="3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7205663" y="4143375"/>
              <a:ext cx="53975" cy="53975"/>
            </a:xfrm>
            <a:custGeom>
              <a:avLst/>
              <a:gdLst>
                <a:gd name="T0" fmla="*/ 0 w 42"/>
                <a:gd name="T1" fmla="*/ 2147483646 h 42"/>
                <a:gd name="T2" fmla="*/ 2147483646 w 42"/>
                <a:gd name="T3" fmla="*/ 2147483646 h 42"/>
                <a:gd name="T4" fmla="*/ 2147483646 w 42"/>
                <a:gd name="T5" fmla="*/ 0 h 42"/>
                <a:gd name="T6" fmla="*/ 2147483646 w 42"/>
                <a:gd name="T7" fmla="*/ 2147483646 h 42"/>
                <a:gd name="T8" fmla="*/ 2147483646 w 42"/>
                <a:gd name="T9" fmla="*/ 2147483646 h 42"/>
                <a:gd name="T10" fmla="*/ 2147483646 w 42"/>
                <a:gd name="T11" fmla="*/ 2147483646 h 42"/>
                <a:gd name="T12" fmla="*/ 0 w 42"/>
                <a:gd name="T13" fmla="*/ 2147483646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2" h="42">
                  <a:moveTo>
                    <a:pt x="0" y="30"/>
                  </a:moveTo>
                  <a:lnTo>
                    <a:pt x="12" y="12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30" y="30"/>
                  </a:lnTo>
                  <a:lnTo>
                    <a:pt x="12" y="42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7496175" y="4010025"/>
              <a:ext cx="31750" cy="93663"/>
            </a:xfrm>
            <a:custGeom>
              <a:avLst/>
              <a:gdLst>
                <a:gd name="T0" fmla="*/ 0 w 24"/>
                <a:gd name="T1" fmla="*/ 2147483646 h 72"/>
                <a:gd name="T2" fmla="*/ 0 w 24"/>
                <a:gd name="T3" fmla="*/ 2147483646 h 72"/>
                <a:gd name="T4" fmla="*/ 2147483646 w 24"/>
                <a:gd name="T5" fmla="*/ 0 h 72"/>
                <a:gd name="T6" fmla="*/ 2147483646 w 24"/>
                <a:gd name="T7" fmla="*/ 2147483646 h 72"/>
                <a:gd name="T8" fmla="*/ 2147483646 w 24"/>
                <a:gd name="T9" fmla="*/ 2147483646 h 72"/>
                <a:gd name="T10" fmla="*/ 0 w 24"/>
                <a:gd name="T11" fmla="*/ 2147483646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4" h="72">
                  <a:moveTo>
                    <a:pt x="0" y="42"/>
                  </a:moveTo>
                  <a:lnTo>
                    <a:pt x="0" y="18"/>
                  </a:lnTo>
                  <a:lnTo>
                    <a:pt x="24" y="0"/>
                  </a:lnTo>
                  <a:lnTo>
                    <a:pt x="24" y="24"/>
                  </a:lnTo>
                  <a:lnTo>
                    <a:pt x="6" y="72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7731125" y="3767138"/>
              <a:ext cx="46038" cy="69850"/>
            </a:xfrm>
            <a:custGeom>
              <a:avLst/>
              <a:gdLst>
                <a:gd name="T0" fmla="*/ 0 w 36"/>
                <a:gd name="T1" fmla="*/ 2147483646 h 54"/>
                <a:gd name="T2" fmla="*/ 2147483646 w 36"/>
                <a:gd name="T3" fmla="*/ 2147483646 h 54"/>
                <a:gd name="T4" fmla="*/ 2147483646 w 36"/>
                <a:gd name="T5" fmla="*/ 2147483646 h 54"/>
                <a:gd name="T6" fmla="*/ 2147483646 w 36"/>
                <a:gd name="T7" fmla="*/ 2147483646 h 54"/>
                <a:gd name="T8" fmla="*/ 2147483646 w 36"/>
                <a:gd name="T9" fmla="*/ 2147483646 h 54"/>
                <a:gd name="T10" fmla="*/ 2147483646 w 36"/>
                <a:gd name="T11" fmla="*/ 0 h 54"/>
                <a:gd name="T12" fmla="*/ 0 w 36"/>
                <a:gd name="T13" fmla="*/ 2147483646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" h="54">
                  <a:moveTo>
                    <a:pt x="0" y="18"/>
                  </a:moveTo>
                  <a:lnTo>
                    <a:pt x="6" y="36"/>
                  </a:lnTo>
                  <a:lnTo>
                    <a:pt x="12" y="54"/>
                  </a:lnTo>
                  <a:lnTo>
                    <a:pt x="30" y="42"/>
                  </a:lnTo>
                  <a:lnTo>
                    <a:pt x="36" y="18"/>
                  </a:lnTo>
                  <a:lnTo>
                    <a:pt x="30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7786688" y="3408363"/>
              <a:ext cx="344487" cy="374650"/>
            </a:xfrm>
            <a:custGeom>
              <a:avLst/>
              <a:gdLst>
                <a:gd name="T0" fmla="*/ 2147483646 w 264"/>
                <a:gd name="T1" fmla="*/ 2147483646 h 289"/>
                <a:gd name="T2" fmla="*/ 2147483646 w 264"/>
                <a:gd name="T3" fmla="*/ 2147483646 h 289"/>
                <a:gd name="T4" fmla="*/ 2147483646 w 264"/>
                <a:gd name="T5" fmla="*/ 2147483646 h 289"/>
                <a:gd name="T6" fmla="*/ 2147483646 w 264"/>
                <a:gd name="T7" fmla="*/ 2147483646 h 289"/>
                <a:gd name="T8" fmla="*/ 2147483646 w 264"/>
                <a:gd name="T9" fmla="*/ 2147483646 h 289"/>
                <a:gd name="T10" fmla="*/ 2147483646 w 264"/>
                <a:gd name="T11" fmla="*/ 2147483646 h 289"/>
                <a:gd name="T12" fmla="*/ 2147483646 w 264"/>
                <a:gd name="T13" fmla="*/ 2147483646 h 289"/>
                <a:gd name="T14" fmla="*/ 2147483646 w 264"/>
                <a:gd name="T15" fmla="*/ 2147483646 h 289"/>
                <a:gd name="T16" fmla="*/ 2147483646 w 264"/>
                <a:gd name="T17" fmla="*/ 2147483646 h 289"/>
                <a:gd name="T18" fmla="*/ 2147483646 w 264"/>
                <a:gd name="T19" fmla="*/ 2147483646 h 289"/>
                <a:gd name="T20" fmla="*/ 2147483646 w 264"/>
                <a:gd name="T21" fmla="*/ 0 h 289"/>
                <a:gd name="T22" fmla="*/ 2147483646 w 264"/>
                <a:gd name="T23" fmla="*/ 2147483646 h 289"/>
                <a:gd name="T24" fmla="*/ 2147483646 w 264"/>
                <a:gd name="T25" fmla="*/ 2147483646 h 289"/>
                <a:gd name="T26" fmla="*/ 2147483646 w 264"/>
                <a:gd name="T27" fmla="*/ 2147483646 h 289"/>
                <a:gd name="T28" fmla="*/ 2147483646 w 264"/>
                <a:gd name="T29" fmla="*/ 2147483646 h 289"/>
                <a:gd name="T30" fmla="*/ 2147483646 w 264"/>
                <a:gd name="T31" fmla="*/ 2147483646 h 289"/>
                <a:gd name="T32" fmla="*/ 2147483646 w 264"/>
                <a:gd name="T33" fmla="*/ 2147483646 h 289"/>
                <a:gd name="T34" fmla="*/ 2147483646 w 264"/>
                <a:gd name="T35" fmla="*/ 2147483646 h 289"/>
                <a:gd name="T36" fmla="*/ 2147483646 w 264"/>
                <a:gd name="T37" fmla="*/ 2147483646 h 289"/>
                <a:gd name="T38" fmla="*/ 2147483646 w 264"/>
                <a:gd name="T39" fmla="*/ 2147483646 h 289"/>
                <a:gd name="T40" fmla="*/ 2147483646 w 264"/>
                <a:gd name="T41" fmla="*/ 2147483646 h 289"/>
                <a:gd name="T42" fmla="*/ 2147483646 w 264"/>
                <a:gd name="T43" fmla="*/ 2147483646 h 289"/>
                <a:gd name="T44" fmla="*/ 2147483646 w 264"/>
                <a:gd name="T45" fmla="*/ 2147483646 h 289"/>
                <a:gd name="T46" fmla="*/ 2147483646 w 264"/>
                <a:gd name="T47" fmla="*/ 2147483646 h 289"/>
                <a:gd name="T48" fmla="*/ 2147483646 w 264"/>
                <a:gd name="T49" fmla="*/ 2147483646 h 289"/>
                <a:gd name="T50" fmla="*/ 2147483646 w 264"/>
                <a:gd name="T51" fmla="*/ 2147483646 h 289"/>
                <a:gd name="T52" fmla="*/ 2147483646 w 264"/>
                <a:gd name="T53" fmla="*/ 2147483646 h 289"/>
                <a:gd name="T54" fmla="*/ 2147483646 w 264"/>
                <a:gd name="T55" fmla="*/ 2147483646 h 289"/>
                <a:gd name="T56" fmla="*/ 2147483646 w 264"/>
                <a:gd name="T57" fmla="*/ 2147483646 h 289"/>
                <a:gd name="T58" fmla="*/ 2147483646 w 264"/>
                <a:gd name="T59" fmla="*/ 2147483646 h 289"/>
                <a:gd name="T60" fmla="*/ 2147483646 w 264"/>
                <a:gd name="T61" fmla="*/ 2147483646 h 289"/>
                <a:gd name="T62" fmla="*/ 2147483646 w 264"/>
                <a:gd name="T63" fmla="*/ 2147483646 h 289"/>
                <a:gd name="T64" fmla="*/ 2147483646 w 264"/>
                <a:gd name="T65" fmla="*/ 2147483646 h 289"/>
                <a:gd name="T66" fmla="*/ 0 w 264"/>
                <a:gd name="T67" fmla="*/ 2147483646 h 289"/>
                <a:gd name="T68" fmla="*/ 2147483646 w 264"/>
                <a:gd name="T69" fmla="*/ 2147483646 h 2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64" h="289">
                  <a:moveTo>
                    <a:pt x="6" y="247"/>
                  </a:moveTo>
                  <a:lnTo>
                    <a:pt x="42" y="235"/>
                  </a:lnTo>
                  <a:lnTo>
                    <a:pt x="66" y="235"/>
                  </a:lnTo>
                  <a:lnTo>
                    <a:pt x="108" y="199"/>
                  </a:lnTo>
                  <a:lnTo>
                    <a:pt x="138" y="187"/>
                  </a:lnTo>
                  <a:lnTo>
                    <a:pt x="144" y="157"/>
                  </a:lnTo>
                  <a:lnTo>
                    <a:pt x="156" y="109"/>
                  </a:lnTo>
                  <a:lnTo>
                    <a:pt x="156" y="72"/>
                  </a:lnTo>
                  <a:lnTo>
                    <a:pt x="174" y="48"/>
                  </a:lnTo>
                  <a:lnTo>
                    <a:pt x="174" y="18"/>
                  </a:lnTo>
                  <a:lnTo>
                    <a:pt x="186" y="0"/>
                  </a:lnTo>
                  <a:lnTo>
                    <a:pt x="210" y="18"/>
                  </a:lnTo>
                  <a:lnTo>
                    <a:pt x="246" y="30"/>
                  </a:lnTo>
                  <a:lnTo>
                    <a:pt x="264" y="30"/>
                  </a:lnTo>
                  <a:lnTo>
                    <a:pt x="240" y="54"/>
                  </a:lnTo>
                  <a:lnTo>
                    <a:pt x="222" y="66"/>
                  </a:lnTo>
                  <a:lnTo>
                    <a:pt x="210" y="85"/>
                  </a:lnTo>
                  <a:lnTo>
                    <a:pt x="180" y="60"/>
                  </a:lnTo>
                  <a:lnTo>
                    <a:pt x="162" y="97"/>
                  </a:lnTo>
                  <a:lnTo>
                    <a:pt x="186" y="139"/>
                  </a:lnTo>
                  <a:lnTo>
                    <a:pt x="168" y="169"/>
                  </a:lnTo>
                  <a:lnTo>
                    <a:pt x="162" y="193"/>
                  </a:lnTo>
                  <a:lnTo>
                    <a:pt x="162" y="235"/>
                  </a:lnTo>
                  <a:lnTo>
                    <a:pt x="150" y="247"/>
                  </a:lnTo>
                  <a:lnTo>
                    <a:pt x="138" y="241"/>
                  </a:lnTo>
                  <a:lnTo>
                    <a:pt x="126" y="247"/>
                  </a:lnTo>
                  <a:lnTo>
                    <a:pt x="102" y="247"/>
                  </a:lnTo>
                  <a:lnTo>
                    <a:pt x="90" y="247"/>
                  </a:lnTo>
                  <a:lnTo>
                    <a:pt x="66" y="271"/>
                  </a:lnTo>
                  <a:lnTo>
                    <a:pt x="60" y="259"/>
                  </a:lnTo>
                  <a:lnTo>
                    <a:pt x="48" y="265"/>
                  </a:lnTo>
                  <a:lnTo>
                    <a:pt x="36" y="271"/>
                  </a:lnTo>
                  <a:lnTo>
                    <a:pt x="12" y="289"/>
                  </a:lnTo>
                  <a:lnTo>
                    <a:pt x="0" y="259"/>
                  </a:lnTo>
                  <a:lnTo>
                    <a:pt x="6" y="24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8029575" y="3063875"/>
              <a:ext cx="61913" cy="306388"/>
            </a:xfrm>
            <a:custGeom>
              <a:avLst/>
              <a:gdLst>
                <a:gd name="T0" fmla="*/ 2147483646 w 48"/>
                <a:gd name="T1" fmla="*/ 2147483646 h 234"/>
                <a:gd name="T2" fmla="*/ 2147483646 w 48"/>
                <a:gd name="T3" fmla="*/ 2147483646 h 234"/>
                <a:gd name="T4" fmla="*/ 2147483646 w 48"/>
                <a:gd name="T5" fmla="*/ 2147483646 h 234"/>
                <a:gd name="T6" fmla="*/ 0 w 48"/>
                <a:gd name="T7" fmla="*/ 2147483646 h 234"/>
                <a:gd name="T8" fmla="*/ 2147483646 w 48"/>
                <a:gd name="T9" fmla="*/ 2147483646 h 234"/>
                <a:gd name="T10" fmla="*/ 2147483646 w 48"/>
                <a:gd name="T11" fmla="*/ 0 h 234"/>
                <a:gd name="T12" fmla="*/ 2147483646 w 48"/>
                <a:gd name="T13" fmla="*/ 2147483646 h 234"/>
                <a:gd name="T14" fmla="*/ 2147483646 w 48"/>
                <a:gd name="T15" fmla="*/ 2147483646 h 234"/>
                <a:gd name="T16" fmla="*/ 2147483646 w 48"/>
                <a:gd name="T17" fmla="*/ 2147483646 h 234"/>
                <a:gd name="T18" fmla="*/ 2147483646 w 48"/>
                <a:gd name="T19" fmla="*/ 2147483646 h 234"/>
                <a:gd name="T20" fmla="*/ 2147483646 w 48"/>
                <a:gd name="T21" fmla="*/ 2147483646 h 234"/>
                <a:gd name="T22" fmla="*/ 2147483646 w 48"/>
                <a:gd name="T23" fmla="*/ 2147483646 h 234"/>
                <a:gd name="T24" fmla="*/ 2147483646 w 48"/>
                <a:gd name="T25" fmla="*/ 2147483646 h 234"/>
                <a:gd name="T26" fmla="*/ 2147483646 w 48"/>
                <a:gd name="T27" fmla="*/ 2147483646 h 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234">
                  <a:moveTo>
                    <a:pt x="12" y="222"/>
                  </a:moveTo>
                  <a:lnTo>
                    <a:pt x="12" y="180"/>
                  </a:lnTo>
                  <a:lnTo>
                    <a:pt x="6" y="90"/>
                  </a:lnTo>
                  <a:lnTo>
                    <a:pt x="0" y="66"/>
                  </a:lnTo>
                  <a:lnTo>
                    <a:pt x="6" y="30"/>
                  </a:lnTo>
                  <a:lnTo>
                    <a:pt x="12" y="0"/>
                  </a:lnTo>
                  <a:lnTo>
                    <a:pt x="24" y="36"/>
                  </a:lnTo>
                  <a:lnTo>
                    <a:pt x="24" y="60"/>
                  </a:lnTo>
                  <a:lnTo>
                    <a:pt x="48" y="156"/>
                  </a:lnTo>
                  <a:lnTo>
                    <a:pt x="30" y="144"/>
                  </a:lnTo>
                  <a:lnTo>
                    <a:pt x="24" y="168"/>
                  </a:lnTo>
                  <a:lnTo>
                    <a:pt x="24" y="198"/>
                  </a:lnTo>
                  <a:lnTo>
                    <a:pt x="42" y="234"/>
                  </a:lnTo>
                  <a:lnTo>
                    <a:pt x="12" y="22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7478713" y="4189413"/>
              <a:ext cx="141287" cy="195262"/>
            </a:xfrm>
            <a:custGeom>
              <a:avLst/>
              <a:gdLst>
                <a:gd name="T0" fmla="*/ 2147483646 w 108"/>
                <a:gd name="T1" fmla="*/ 2147483646 h 151"/>
                <a:gd name="T2" fmla="*/ 0 w 108"/>
                <a:gd name="T3" fmla="*/ 2147483646 h 151"/>
                <a:gd name="T4" fmla="*/ 2147483646 w 108"/>
                <a:gd name="T5" fmla="*/ 2147483646 h 151"/>
                <a:gd name="T6" fmla="*/ 2147483646 w 108"/>
                <a:gd name="T7" fmla="*/ 2147483646 h 151"/>
                <a:gd name="T8" fmla="*/ 2147483646 w 108"/>
                <a:gd name="T9" fmla="*/ 2147483646 h 151"/>
                <a:gd name="T10" fmla="*/ 2147483646 w 108"/>
                <a:gd name="T11" fmla="*/ 2147483646 h 151"/>
                <a:gd name="T12" fmla="*/ 2147483646 w 108"/>
                <a:gd name="T13" fmla="*/ 2147483646 h 151"/>
                <a:gd name="T14" fmla="*/ 2147483646 w 108"/>
                <a:gd name="T15" fmla="*/ 2147483646 h 151"/>
                <a:gd name="T16" fmla="*/ 2147483646 w 108"/>
                <a:gd name="T17" fmla="*/ 2147483646 h 151"/>
                <a:gd name="T18" fmla="*/ 2147483646 w 108"/>
                <a:gd name="T19" fmla="*/ 2147483646 h 151"/>
                <a:gd name="T20" fmla="*/ 2147483646 w 108"/>
                <a:gd name="T21" fmla="*/ 2147483646 h 151"/>
                <a:gd name="T22" fmla="*/ 2147483646 w 108"/>
                <a:gd name="T23" fmla="*/ 2147483646 h 151"/>
                <a:gd name="T24" fmla="*/ 2147483646 w 108"/>
                <a:gd name="T25" fmla="*/ 2147483646 h 151"/>
                <a:gd name="T26" fmla="*/ 2147483646 w 108"/>
                <a:gd name="T27" fmla="*/ 0 h 151"/>
                <a:gd name="T28" fmla="*/ 2147483646 w 108"/>
                <a:gd name="T29" fmla="*/ 2147483646 h 1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8" h="151">
                  <a:moveTo>
                    <a:pt x="12" y="18"/>
                  </a:moveTo>
                  <a:lnTo>
                    <a:pt x="0" y="42"/>
                  </a:lnTo>
                  <a:lnTo>
                    <a:pt x="6" y="72"/>
                  </a:lnTo>
                  <a:lnTo>
                    <a:pt x="18" y="85"/>
                  </a:lnTo>
                  <a:lnTo>
                    <a:pt x="36" y="91"/>
                  </a:lnTo>
                  <a:lnTo>
                    <a:pt x="72" y="109"/>
                  </a:lnTo>
                  <a:lnTo>
                    <a:pt x="78" y="139"/>
                  </a:lnTo>
                  <a:lnTo>
                    <a:pt x="108" y="151"/>
                  </a:lnTo>
                  <a:lnTo>
                    <a:pt x="102" y="127"/>
                  </a:lnTo>
                  <a:lnTo>
                    <a:pt x="78" y="91"/>
                  </a:lnTo>
                  <a:lnTo>
                    <a:pt x="42" y="66"/>
                  </a:lnTo>
                  <a:lnTo>
                    <a:pt x="48" y="48"/>
                  </a:lnTo>
                  <a:lnTo>
                    <a:pt x="54" y="12"/>
                  </a:lnTo>
                  <a:lnTo>
                    <a:pt x="30" y="0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7535863" y="4416425"/>
              <a:ext cx="115887" cy="92075"/>
            </a:xfrm>
            <a:custGeom>
              <a:avLst/>
              <a:gdLst>
                <a:gd name="T0" fmla="*/ 0 w 90"/>
                <a:gd name="T1" fmla="*/ 2147483646 h 72"/>
                <a:gd name="T2" fmla="*/ 2147483646 w 90"/>
                <a:gd name="T3" fmla="*/ 2147483646 h 72"/>
                <a:gd name="T4" fmla="*/ 2147483646 w 90"/>
                <a:gd name="T5" fmla="*/ 2147483646 h 72"/>
                <a:gd name="T6" fmla="*/ 2147483646 w 90"/>
                <a:gd name="T7" fmla="*/ 0 h 72"/>
                <a:gd name="T8" fmla="*/ 2147483646 w 90"/>
                <a:gd name="T9" fmla="*/ 2147483646 h 72"/>
                <a:gd name="T10" fmla="*/ 2147483646 w 90"/>
                <a:gd name="T11" fmla="*/ 2147483646 h 72"/>
                <a:gd name="T12" fmla="*/ 2147483646 w 90"/>
                <a:gd name="T13" fmla="*/ 2147483646 h 72"/>
                <a:gd name="T14" fmla="*/ 2147483646 w 90"/>
                <a:gd name="T15" fmla="*/ 2147483646 h 72"/>
                <a:gd name="T16" fmla="*/ 2147483646 w 90"/>
                <a:gd name="T17" fmla="*/ 2147483646 h 72"/>
                <a:gd name="T18" fmla="*/ 0 w 90"/>
                <a:gd name="T19" fmla="*/ 2147483646 h 7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0" h="72">
                  <a:moveTo>
                    <a:pt x="0" y="54"/>
                  </a:moveTo>
                  <a:lnTo>
                    <a:pt x="18" y="24"/>
                  </a:lnTo>
                  <a:lnTo>
                    <a:pt x="42" y="24"/>
                  </a:lnTo>
                  <a:lnTo>
                    <a:pt x="60" y="0"/>
                  </a:lnTo>
                  <a:lnTo>
                    <a:pt x="90" y="24"/>
                  </a:lnTo>
                  <a:lnTo>
                    <a:pt x="90" y="72"/>
                  </a:lnTo>
                  <a:lnTo>
                    <a:pt x="60" y="60"/>
                  </a:lnTo>
                  <a:lnTo>
                    <a:pt x="42" y="60"/>
                  </a:lnTo>
                  <a:lnTo>
                    <a:pt x="24" y="48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6692900" y="3143250"/>
              <a:ext cx="777875" cy="390525"/>
            </a:xfrm>
            <a:custGeom>
              <a:avLst/>
              <a:gdLst>
                <a:gd name="T0" fmla="*/ 2147483646 w 595"/>
                <a:gd name="T1" fmla="*/ 2147483646 h 301"/>
                <a:gd name="T2" fmla="*/ 2147483646 w 595"/>
                <a:gd name="T3" fmla="*/ 2147483646 h 301"/>
                <a:gd name="T4" fmla="*/ 2147483646 w 595"/>
                <a:gd name="T5" fmla="*/ 2147483646 h 301"/>
                <a:gd name="T6" fmla="*/ 2147483646 w 595"/>
                <a:gd name="T7" fmla="*/ 2147483646 h 301"/>
                <a:gd name="T8" fmla="*/ 2147483646 w 595"/>
                <a:gd name="T9" fmla="*/ 2147483646 h 301"/>
                <a:gd name="T10" fmla="*/ 2147483646 w 595"/>
                <a:gd name="T11" fmla="*/ 2147483646 h 301"/>
                <a:gd name="T12" fmla="*/ 2147483646 w 595"/>
                <a:gd name="T13" fmla="*/ 2147483646 h 301"/>
                <a:gd name="T14" fmla="*/ 2147483646 w 595"/>
                <a:gd name="T15" fmla="*/ 2147483646 h 301"/>
                <a:gd name="T16" fmla="*/ 2147483646 w 595"/>
                <a:gd name="T17" fmla="*/ 2147483646 h 301"/>
                <a:gd name="T18" fmla="*/ 2147483646 w 595"/>
                <a:gd name="T19" fmla="*/ 2147483646 h 301"/>
                <a:gd name="T20" fmla="*/ 2147483646 w 595"/>
                <a:gd name="T21" fmla="*/ 2147483646 h 301"/>
                <a:gd name="T22" fmla="*/ 2147483646 w 595"/>
                <a:gd name="T23" fmla="*/ 2147483646 h 301"/>
                <a:gd name="T24" fmla="*/ 2147483646 w 595"/>
                <a:gd name="T25" fmla="*/ 2147483646 h 301"/>
                <a:gd name="T26" fmla="*/ 2147483646 w 595"/>
                <a:gd name="T27" fmla="*/ 2147483646 h 301"/>
                <a:gd name="T28" fmla="*/ 2147483646 w 595"/>
                <a:gd name="T29" fmla="*/ 2147483646 h 301"/>
                <a:gd name="T30" fmla="*/ 2147483646 w 595"/>
                <a:gd name="T31" fmla="*/ 2147483646 h 301"/>
                <a:gd name="T32" fmla="*/ 2147483646 w 595"/>
                <a:gd name="T33" fmla="*/ 2147483646 h 301"/>
                <a:gd name="T34" fmla="*/ 2147483646 w 595"/>
                <a:gd name="T35" fmla="*/ 2147483646 h 301"/>
                <a:gd name="T36" fmla="*/ 2147483646 w 595"/>
                <a:gd name="T37" fmla="*/ 2147483646 h 301"/>
                <a:gd name="T38" fmla="*/ 2147483646 w 595"/>
                <a:gd name="T39" fmla="*/ 2147483646 h 301"/>
                <a:gd name="T40" fmla="*/ 2147483646 w 595"/>
                <a:gd name="T41" fmla="*/ 2147483646 h 301"/>
                <a:gd name="T42" fmla="*/ 2147483646 w 595"/>
                <a:gd name="T43" fmla="*/ 0 h 301"/>
                <a:gd name="T44" fmla="*/ 2147483646 w 595"/>
                <a:gd name="T45" fmla="*/ 2147483646 h 301"/>
                <a:gd name="T46" fmla="*/ 2147483646 w 595"/>
                <a:gd name="T47" fmla="*/ 2147483646 h 301"/>
                <a:gd name="T48" fmla="*/ 2147483646 w 595"/>
                <a:gd name="T49" fmla="*/ 2147483646 h 301"/>
                <a:gd name="T50" fmla="*/ 2147483646 w 595"/>
                <a:gd name="T51" fmla="*/ 2147483646 h 301"/>
                <a:gd name="T52" fmla="*/ 2147483646 w 595"/>
                <a:gd name="T53" fmla="*/ 2147483646 h 301"/>
                <a:gd name="T54" fmla="*/ 0 w 595"/>
                <a:gd name="T55" fmla="*/ 2147483646 h 301"/>
                <a:gd name="T56" fmla="*/ 2147483646 w 595"/>
                <a:gd name="T57" fmla="*/ 2147483646 h 301"/>
                <a:gd name="T58" fmla="*/ 2147483646 w 595"/>
                <a:gd name="T59" fmla="*/ 2147483646 h 30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95" h="301">
                  <a:moveTo>
                    <a:pt x="42" y="126"/>
                  </a:moveTo>
                  <a:lnTo>
                    <a:pt x="48" y="186"/>
                  </a:lnTo>
                  <a:lnTo>
                    <a:pt x="127" y="210"/>
                  </a:lnTo>
                  <a:lnTo>
                    <a:pt x="181" y="264"/>
                  </a:lnTo>
                  <a:lnTo>
                    <a:pt x="253" y="270"/>
                  </a:lnTo>
                  <a:lnTo>
                    <a:pt x="313" y="301"/>
                  </a:lnTo>
                  <a:lnTo>
                    <a:pt x="379" y="258"/>
                  </a:lnTo>
                  <a:lnTo>
                    <a:pt x="445" y="252"/>
                  </a:lnTo>
                  <a:lnTo>
                    <a:pt x="457" y="210"/>
                  </a:lnTo>
                  <a:lnTo>
                    <a:pt x="499" y="192"/>
                  </a:lnTo>
                  <a:lnTo>
                    <a:pt x="541" y="174"/>
                  </a:lnTo>
                  <a:lnTo>
                    <a:pt x="595" y="156"/>
                  </a:lnTo>
                  <a:lnTo>
                    <a:pt x="583" y="132"/>
                  </a:lnTo>
                  <a:lnTo>
                    <a:pt x="529" y="126"/>
                  </a:lnTo>
                  <a:lnTo>
                    <a:pt x="529" y="96"/>
                  </a:lnTo>
                  <a:lnTo>
                    <a:pt x="541" y="72"/>
                  </a:lnTo>
                  <a:lnTo>
                    <a:pt x="499" y="60"/>
                  </a:lnTo>
                  <a:lnTo>
                    <a:pt x="403" y="84"/>
                  </a:lnTo>
                  <a:lnTo>
                    <a:pt x="367" y="54"/>
                  </a:lnTo>
                  <a:lnTo>
                    <a:pt x="307" y="54"/>
                  </a:lnTo>
                  <a:lnTo>
                    <a:pt x="289" y="36"/>
                  </a:lnTo>
                  <a:lnTo>
                    <a:pt x="217" y="0"/>
                  </a:lnTo>
                  <a:lnTo>
                    <a:pt x="193" y="30"/>
                  </a:lnTo>
                  <a:lnTo>
                    <a:pt x="169" y="66"/>
                  </a:lnTo>
                  <a:lnTo>
                    <a:pt x="121" y="48"/>
                  </a:lnTo>
                  <a:lnTo>
                    <a:pt x="54" y="54"/>
                  </a:lnTo>
                  <a:lnTo>
                    <a:pt x="12" y="78"/>
                  </a:lnTo>
                  <a:lnTo>
                    <a:pt x="0" y="102"/>
                  </a:lnTo>
                  <a:lnTo>
                    <a:pt x="6" y="108"/>
                  </a:lnTo>
                  <a:lnTo>
                    <a:pt x="42" y="12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8" name="Line 449"/>
            <p:cNvSpPr>
              <a:spLocks noChangeShapeType="1"/>
            </p:cNvSpPr>
            <p:nvPr/>
          </p:nvSpPr>
          <p:spPr bwMode="auto">
            <a:xfrm>
              <a:off x="7440613" y="4206875"/>
              <a:ext cx="0" cy="0"/>
            </a:xfrm>
            <a:prstGeom prst="line">
              <a:avLst/>
            </a:prstGeom>
            <a:grpFill/>
            <a:ln w="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7589838" y="3492500"/>
              <a:ext cx="123825" cy="155575"/>
            </a:xfrm>
            <a:custGeom>
              <a:avLst/>
              <a:gdLst>
                <a:gd name="T0" fmla="*/ 2147483646 w 78"/>
                <a:gd name="T1" fmla="*/ 2147483646 h 98"/>
                <a:gd name="T2" fmla="*/ 2147483646 w 78"/>
                <a:gd name="T3" fmla="*/ 2147483646 h 98"/>
                <a:gd name="T4" fmla="*/ 2147483646 w 78"/>
                <a:gd name="T5" fmla="*/ 2147483646 h 98"/>
                <a:gd name="T6" fmla="*/ 2147483646 w 78"/>
                <a:gd name="T7" fmla="*/ 2147483646 h 98"/>
                <a:gd name="T8" fmla="*/ 0 w 78"/>
                <a:gd name="T9" fmla="*/ 2147483646 h 98"/>
                <a:gd name="T10" fmla="*/ 0 w 78"/>
                <a:gd name="T11" fmla="*/ 2147483646 h 98"/>
                <a:gd name="T12" fmla="*/ 2147483646 w 78"/>
                <a:gd name="T13" fmla="*/ 2147483646 h 98"/>
                <a:gd name="T14" fmla="*/ 2147483646 w 78"/>
                <a:gd name="T15" fmla="*/ 2147483646 h 98"/>
                <a:gd name="T16" fmla="*/ 2147483646 w 78"/>
                <a:gd name="T17" fmla="*/ 2147483646 h 98"/>
                <a:gd name="T18" fmla="*/ 2147483646 w 78"/>
                <a:gd name="T19" fmla="*/ 2147483646 h 98"/>
                <a:gd name="T20" fmla="*/ 2147483646 w 78"/>
                <a:gd name="T21" fmla="*/ 2147483646 h 98"/>
                <a:gd name="T22" fmla="*/ 2147483646 w 78"/>
                <a:gd name="T23" fmla="*/ 2147483646 h 98"/>
                <a:gd name="T24" fmla="*/ 2147483646 w 78"/>
                <a:gd name="T25" fmla="*/ 2147483646 h 98"/>
                <a:gd name="T26" fmla="*/ 2147483646 w 78"/>
                <a:gd name="T27" fmla="*/ 2147483646 h 98"/>
                <a:gd name="T28" fmla="*/ 2147483646 w 78"/>
                <a:gd name="T29" fmla="*/ 2147483646 h 98"/>
                <a:gd name="T30" fmla="*/ 2147483646 w 78"/>
                <a:gd name="T31" fmla="*/ 2147483646 h 98"/>
                <a:gd name="T32" fmla="*/ 2147483646 w 78"/>
                <a:gd name="T33" fmla="*/ 2147483646 h 98"/>
                <a:gd name="T34" fmla="*/ 2147483646 w 78"/>
                <a:gd name="T35" fmla="*/ 2147483646 h 98"/>
                <a:gd name="T36" fmla="*/ 2147483646 w 78"/>
                <a:gd name="T37" fmla="*/ 2147483646 h 98"/>
                <a:gd name="T38" fmla="*/ 2147483646 w 78"/>
                <a:gd name="T39" fmla="*/ 2147483646 h 98"/>
                <a:gd name="T40" fmla="*/ 2147483646 w 78"/>
                <a:gd name="T41" fmla="*/ 2147483646 h 98"/>
                <a:gd name="T42" fmla="*/ 2147483646 w 78"/>
                <a:gd name="T43" fmla="*/ 2147483646 h 98"/>
                <a:gd name="T44" fmla="*/ 2147483646 w 78"/>
                <a:gd name="T45" fmla="*/ 2147483646 h 98"/>
                <a:gd name="T46" fmla="*/ 2147483646 w 78"/>
                <a:gd name="T47" fmla="*/ 2147483646 h 98"/>
                <a:gd name="T48" fmla="*/ 2147483646 w 78"/>
                <a:gd name="T49" fmla="*/ 2147483646 h 98"/>
                <a:gd name="T50" fmla="*/ 2147483646 w 78"/>
                <a:gd name="T51" fmla="*/ 2147483646 h 98"/>
                <a:gd name="T52" fmla="*/ 2147483646 w 78"/>
                <a:gd name="T53" fmla="*/ 2147483646 h 98"/>
                <a:gd name="T54" fmla="*/ 2147483646 w 78"/>
                <a:gd name="T55" fmla="*/ 2147483646 h 98"/>
                <a:gd name="T56" fmla="*/ 2147483646 w 78"/>
                <a:gd name="T57" fmla="*/ 2147483646 h 98"/>
                <a:gd name="T58" fmla="*/ 2147483646 w 78"/>
                <a:gd name="T59" fmla="*/ 2147483646 h 98"/>
                <a:gd name="T60" fmla="*/ 2147483646 w 78"/>
                <a:gd name="T61" fmla="*/ 2147483646 h 98"/>
                <a:gd name="T62" fmla="*/ 2147483646 w 78"/>
                <a:gd name="T63" fmla="*/ 0 h 98"/>
                <a:gd name="T64" fmla="*/ 2147483646 w 78"/>
                <a:gd name="T65" fmla="*/ 2147483646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98">
                  <a:moveTo>
                    <a:pt x="32" y="12"/>
                  </a:moveTo>
                  <a:lnTo>
                    <a:pt x="34" y="32"/>
                  </a:lnTo>
                  <a:lnTo>
                    <a:pt x="20" y="22"/>
                  </a:lnTo>
                  <a:lnTo>
                    <a:pt x="6" y="34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0" y="56"/>
                  </a:lnTo>
                  <a:lnTo>
                    <a:pt x="30" y="70"/>
                  </a:lnTo>
                  <a:lnTo>
                    <a:pt x="34" y="84"/>
                  </a:lnTo>
                  <a:lnTo>
                    <a:pt x="36" y="92"/>
                  </a:lnTo>
                  <a:lnTo>
                    <a:pt x="40" y="98"/>
                  </a:lnTo>
                  <a:lnTo>
                    <a:pt x="70" y="88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6" y="78"/>
                  </a:lnTo>
                  <a:lnTo>
                    <a:pt x="64" y="76"/>
                  </a:lnTo>
                  <a:lnTo>
                    <a:pt x="64" y="60"/>
                  </a:lnTo>
                  <a:lnTo>
                    <a:pt x="64" y="46"/>
                  </a:lnTo>
                  <a:lnTo>
                    <a:pt x="54" y="26"/>
                  </a:lnTo>
                  <a:lnTo>
                    <a:pt x="64" y="16"/>
                  </a:lnTo>
                  <a:lnTo>
                    <a:pt x="78" y="4"/>
                  </a:lnTo>
                  <a:lnTo>
                    <a:pt x="52" y="0"/>
                  </a:lnTo>
                  <a:lnTo>
                    <a:pt x="32" y="1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7637463" y="3632200"/>
              <a:ext cx="85725" cy="104775"/>
            </a:xfrm>
            <a:custGeom>
              <a:avLst/>
              <a:gdLst>
                <a:gd name="T0" fmla="*/ 2147483646 w 54"/>
                <a:gd name="T1" fmla="*/ 2147483646 h 66"/>
                <a:gd name="T2" fmla="*/ 2147483646 w 54"/>
                <a:gd name="T3" fmla="*/ 2147483646 h 66"/>
                <a:gd name="T4" fmla="*/ 2147483646 w 54"/>
                <a:gd name="T5" fmla="*/ 2147483646 h 66"/>
                <a:gd name="T6" fmla="*/ 2147483646 w 54"/>
                <a:gd name="T7" fmla="*/ 2147483646 h 66"/>
                <a:gd name="T8" fmla="*/ 0 w 54"/>
                <a:gd name="T9" fmla="*/ 2147483646 h 66"/>
                <a:gd name="T10" fmla="*/ 0 w 54"/>
                <a:gd name="T11" fmla="*/ 2147483646 h 66"/>
                <a:gd name="T12" fmla="*/ 2147483646 w 54"/>
                <a:gd name="T13" fmla="*/ 2147483646 h 66"/>
                <a:gd name="T14" fmla="*/ 2147483646 w 54"/>
                <a:gd name="T15" fmla="*/ 2147483646 h 66"/>
                <a:gd name="T16" fmla="*/ 2147483646 w 54"/>
                <a:gd name="T17" fmla="*/ 2147483646 h 66"/>
                <a:gd name="T18" fmla="*/ 2147483646 w 54"/>
                <a:gd name="T19" fmla="*/ 2147483646 h 66"/>
                <a:gd name="T20" fmla="*/ 2147483646 w 54"/>
                <a:gd name="T21" fmla="*/ 2147483646 h 66"/>
                <a:gd name="T22" fmla="*/ 2147483646 w 54"/>
                <a:gd name="T23" fmla="*/ 2147483646 h 66"/>
                <a:gd name="T24" fmla="*/ 2147483646 w 54"/>
                <a:gd name="T25" fmla="*/ 2147483646 h 66"/>
                <a:gd name="T26" fmla="*/ 2147483646 w 54"/>
                <a:gd name="T27" fmla="*/ 0 h 66"/>
                <a:gd name="T28" fmla="*/ 2147483646 w 54"/>
                <a:gd name="T29" fmla="*/ 2147483646 h 66"/>
                <a:gd name="T30" fmla="*/ 2147483646 w 54"/>
                <a:gd name="T31" fmla="*/ 2147483646 h 66"/>
                <a:gd name="T32" fmla="*/ 2147483646 w 54"/>
                <a:gd name="T33" fmla="*/ 2147483646 h 66"/>
                <a:gd name="T34" fmla="*/ 2147483646 w 54"/>
                <a:gd name="T35" fmla="*/ 2147483646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66">
                  <a:moveTo>
                    <a:pt x="10" y="12"/>
                  </a:moveTo>
                  <a:lnTo>
                    <a:pt x="10" y="12"/>
                  </a:lnTo>
                  <a:lnTo>
                    <a:pt x="10" y="36"/>
                  </a:lnTo>
                  <a:lnTo>
                    <a:pt x="0" y="66"/>
                  </a:lnTo>
                  <a:lnTo>
                    <a:pt x="20" y="66"/>
                  </a:lnTo>
                  <a:lnTo>
                    <a:pt x="40" y="60"/>
                  </a:lnTo>
                  <a:lnTo>
                    <a:pt x="50" y="52"/>
                  </a:lnTo>
                  <a:lnTo>
                    <a:pt x="54" y="36"/>
                  </a:lnTo>
                  <a:lnTo>
                    <a:pt x="40" y="0"/>
                  </a:lnTo>
                  <a:lnTo>
                    <a:pt x="10" y="10"/>
                  </a:lnTo>
                  <a:lnTo>
                    <a:pt x="10" y="12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2919413" y="5365750"/>
              <a:ext cx="127000" cy="166688"/>
            </a:xfrm>
            <a:custGeom>
              <a:avLst/>
              <a:gdLst>
                <a:gd name="T0" fmla="*/ 2147483646 w 102"/>
                <a:gd name="T1" fmla="*/ 2147483646 h 114"/>
                <a:gd name="T2" fmla="*/ 2147483646 w 102"/>
                <a:gd name="T3" fmla="*/ 2147483646 h 114"/>
                <a:gd name="T4" fmla="*/ 2147483646 w 102"/>
                <a:gd name="T5" fmla="*/ 0 h 114"/>
                <a:gd name="T6" fmla="*/ 2147483646 w 102"/>
                <a:gd name="T7" fmla="*/ 2147483646 h 114"/>
                <a:gd name="T8" fmla="*/ 0 w 102"/>
                <a:gd name="T9" fmla="*/ 2147483646 h 114"/>
                <a:gd name="T10" fmla="*/ 0 w 102"/>
                <a:gd name="T11" fmla="*/ 2147483646 h 114"/>
                <a:gd name="T12" fmla="*/ 2147483646 w 102"/>
                <a:gd name="T13" fmla="*/ 2147483646 h 114"/>
                <a:gd name="T14" fmla="*/ 2147483646 w 102"/>
                <a:gd name="T15" fmla="*/ 2147483646 h 114"/>
                <a:gd name="T16" fmla="*/ 2147483646 w 102"/>
                <a:gd name="T17" fmla="*/ 2147483646 h 114"/>
                <a:gd name="T18" fmla="*/ 2147483646 w 102"/>
                <a:gd name="T19" fmla="*/ 2147483646 h 114"/>
                <a:gd name="T20" fmla="*/ 2147483646 w 102"/>
                <a:gd name="T21" fmla="*/ 2147483646 h 114"/>
                <a:gd name="T22" fmla="*/ 2147483646 w 102"/>
                <a:gd name="T23" fmla="*/ 2147483646 h 114"/>
                <a:gd name="T24" fmla="*/ 2147483646 w 102"/>
                <a:gd name="T25" fmla="*/ 2147483646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66" y="24"/>
                  </a:moveTo>
                  <a:lnTo>
                    <a:pt x="36" y="6"/>
                  </a:lnTo>
                  <a:lnTo>
                    <a:pt x="18" y="0"/>
                  </a:lnTo>
                  <a:lnTo>
                    <a:pt x="6" y="18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24" y="96"/>
                  </a:lnTo>
                  <a:lnTo>
                    <a:pt x="36" y="108"/>
                  </a:lnTo>
                  <a:lnTo>
                    <a:pt x="66" y="114"/>
                  </a:lnTo>
                  <a:lnTo>
                    <a:pt x="96" y="90"/>
                  </a:lnTo>
                  <a:lnTo>
                    <a:pt x="102" y="78"/>
                  </a:lnTo>
                  <a:lnTo>
                    <a:pt x="84" y="42"/>
                  </a:lnTo>
                  <a:lnTo>
                    <a:pt x="66" y="2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2371725" y="4675188"/>
              <a:ext cx="320675" cy="392112"/>
            </a:xfrm>
            <a:custGeom>
              <a:avLst/>
              <a:gdLst>
                <a:gd name="T0" fmla="*/ 2147483646 w 240"/>
                <a:gd name="T1" fmla="*/ 2147483646 h 337"/>
                <a:gd name="T2" fmla="*/ 2147483646 w 240"/>
                <a:gd name="T3" fmla="*/ 2147483646 h 337"/>
                <a:gd name="T4" fmla="*/ 2147483646 w 240"/>
                <a:gd name="T5" fmla="*/ 2147483646 h 337"/>
                <a:gd name="T6" fmla="*/ 2147483646 w 240"/>
                <a:gd name="T7" fmla="*/ 2147483646 h 337"/>
                <a:gd name="T8" fmla="*/ 2147483646 w 240"/>
                <a:gd name="T9" fmla="*/ 2147483646 h 337"/>
                <a:gd name="T10" fmla="*/ 2147483646 w 240"/>
                <a:gd name="T11" fmla="*/ 2147483646 h 337"/>
                <a:gd name="T12" fmla="*/ 2147483646 w 240"/>
                <a:gd name="T13" fmla="*/ 2147483646 h 337"/>
                <a:gd name="T14" fmla="*/ 2147483646 w 240"/>
                <a:gd name="T15" fmla="*/ 2147483646 h 337"/>
                <a:gd name="T16" fmla="*/ 2147483646 w 240"/>
                <a:gd name="T17" fmla="*/ 2147483646 h 337"/>
                <a:gd name="T18" fmla="*/ 2147483646 w 240"/>
                <a:gd name="T19" fmla="*/ 2147483646 h 337"/>
                <a:gd name="T20" fmla="*/ 2147483646 w 240"/>
                <a:gd name="T21" fmla="*/ 2147483646 h 337"/>
                <a:gd name="T22" fmla="*/ 2147483646 w 240"/>
                <a:gd name="T23" fmla="*/ 2147483646 h 337"/>
                <a:gd name="T24" fmla="*/ 2147483646 w 240"/>
                <a:gd name="T25" fmla="*/ 2147483646 h 337"/>
                <a:gd name="T26" fmla="*/ 2147483646 w 240"/>
                <a:gd name="T27" fmla="*/ 0 h 337"/>
                <a:gd name="T28" fmla="*/ 2147483646 w 240"/>
                <a:gd name="T29" fmla="*/ 0 h 337"/>
                <a:gd name="T30" fmla="*/ 2147483646 w 240"/>
                <a:gd name="T31" fmla="*/ 2147483646 h 337"/>
                <a:gd name="T32" fmla="*/ 2147483646 w 240"/>
                <a:gd name="T33" fmla="*/ 2147483646 h 337"/>
                <a:gd name="T34" fmla="*/ 2147483646 w 240"/>
                <a:gd name="T35" fmla="*/ 2147483646 h 337"/>
                <a:gd name="T36" fmla="*/ 2147483646 w 240"/>
                <a:gd name="T37" fmla="*/ 2147483646 h 337"/>
                <a:gd name="T38" fmla="*/ 2147483646 w 240"/>
                <a:gd name="T39" fmla="*/ 2147483646 h 337"/>
                <a:gd name="T40" fmla="*/ 2147483646 w 240"/>
                <a:gd name="T41" fmla="*/ 2147483646 h 337"/>
                <a:gd name="T42" fmla="*/ 0 w 240"/>
                <a:gd name="T43" fmla="*/ 2147483646 h 337"/>
                <a:gd name="T44" fmla="*/ 2147483646 w 240"/>
                <a:gd name="T45" fmla="*/ 2147483646 h 337"/>
                <a:gd name="T46" fmla="*/ 2147483646 w 240"/>
                <a:gd name="T47" fmla="*/ 2147483646 h 337"/>
                <a:gd name="T48" fmla="*/ 2147483646 w 240"/>
                <a:gd name="T49" fmla="*/ 2147483646 h 337"/>
                <a:gd name="T50" fmla="*/ 2147483646 w 240"/>
                <a:gd name="T51" fmla="*/ 2147483646 h 337"/>
                <a:gd name="T52" fmla="*/ 2147483646 w 240"/>
                <a:gd name="T53" fmla="*/ 2147483646 h 337"/>
                <a:gd name="T54" fmla="*/ 2147483646 w 240"/>
                <a:gd name="T55" fmla="*/ 2147483646 h 337"/>
                <a:gd name="T56" fmla="*/ 2147483646 w 240"/>
                <a:gd name="T57" fmla="*/ 2147483646 h 337"/>
                <a:gd name="T58" fmla="*/ 2147483646 w 240"/>
                <a:gd name="T59" fmla="*/ 2147483646 h 337"/>
                <a:gd name="T60" fmla="*/ 2147483646 w 240"/>
                <a:gd name="T61" fmla="*/ 2147483646 h 337"/>
                <a:gd name="T62" fmla="*/ 2147483646 w 240"/>
                <a:gd name="T63" fmla="*/ 2147483646 h 33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0" h="337">
                  <a:moveTo>
                    <a:pt x="228" y="204"/>
                  </a:moveTo>
                  <a:lnTo>
                    <a:pt x="228" y="198"/>
                  </a:lnTo>
                  <a:lnTo>
                    <a:pt x="216" y="198"/>
                  </a:lnTo>
                  <a:lnTo>
                    <a:pt x="210" y="162"/>
                  </a:lnTo>
                  <a:lnTo>
                    <a:pt x="180" y="174"/>
                  </a:lnTo>
                  <a:lnTo>
                    <a:pt x="156" y="156"/>
                  </a:lnTo>
                  <a:lnTo>
                    <a:pt x="156" y="120"/>
                  </a:lnTo>
                  <a:lnTo>
                    <a:pt x="180" y="84"/>
                  </a:lnTo>
                  <a:lnTo>
                    <a:pt x="198" y="72"/>
                  </a:lnTo>
                  <a:lnTo>
                    <a:pt x="204" y="54"/>
                  </a:lnTo>
                  <a:lnTo>
                    <a:pt x="192" y="36"/>
                  </a:lnTo>
                  <a:lnTo>
                    <a:pt x="168" y="36"/>
                  </a:lnTo>
                  <a:lnTo>
                    <a:pt x="150" y="18"/>
                  </a:lnTo>
                  <a:lnTo>
                    <a:pt x="120" y="0"/>
                  </a:lnTo>
                  <a:lnTo>
                    <a:pt x="108" y="24"/>
                  </a:lnTo>
                  <a:lnTo>
                    <a:pt x="84" y="48"/>
                  </a:lnTo>
                  <a:lnTo>
                    <a:pt x="66" y="54"/>
                  </a:lnTo>
                  <a:lnTo>
                    <a:pt x="42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0" y="72"/>
                  </a:lnTo>
                  <a:lnTo>
                    <a:pt x="18" y="114"/>
                  </a:lnTo>
                  <a:lnTo>
                    <a:pt x="54" y="174"/>
                  </a:lnTo>
                  <a:lnTo>
                    <a:pt x="90" y="252"/>
                  </a:lnTo>
                  <a:lnTo>
                    <a:pt x="90" y="264"/>
                  </a:lnTo>
                  <a:lnTo>
                    <a:pt x="216" y="337"/>
                  </a:lnTo>
                  <a:lnTo>
                    <a:pt x="222" y="337"/>
                  </a:lnTo>
                  <a:lnTo>
                    <a:pt x="228" y="307"/>
                  </a:lnTo>
                  <a:lnTo>
                    <a:pt x="234" y="270"/>
                  </a:lnTo>
                  <a:lnTo>
                    <a:pt x="240" y="222"/>
                  </a:lnTo>
                  <a:lnTo>
                    <a:pt x="228" y="204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2576513" y="4551363"/>
              <a:ext cx="884237" cy="911225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2147483646 h 10000"/>
                <a:gd name="T24" fmla="*/ 2147483646 w 10000"/>
                <a:gd name="T25" fmla="*/ 2147483646 h 10000"/>
                <a:gd name="T26" fmla="*/ 2147483646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2147483646 w 10000"/>
                <a:gd name="T41" fmla="*/ 2147483646 h 10000"/>
                <a:gd name="T42" fmla="*/ 2147483646 w 10000"/>
                <a:gd name="T43" fmla="*/ 2147483646 h 10000"/>
                <a:gd name="T44" fmla="*/ 2147483646 w 10000"/>
                <a:gd name="T45" fmla="*/ 2147483646 h 10000"/>
                <a:gd name="T46" fmla="*/ 2147483646 w 10000"/>
                <a:gd name="T47" fmla="*/ 2147483646 h 10000"/>
                <a:gd name="T48" fmla="*/ 2147483646 w 10000"/>
                <a:gd name="T49" fmla="*/ 0 h 10000"/>
                <a:gd name="T50" fmla="*/ 2147483646 w 10000"/>
                <a:gd name="T51" fmla="*/ 2147483646 h 10000"/>
                <a:gd name="T52" fmla="*/ 2147483646 w 10000"/>
                <a:gd name="T53" fmla="*/ 2147483646 h 10000"/>
                <a:gd name="T54" fmla="*/ 2147483646 w 10000"/>
                <a:gd name="T55" fmla="*/ 2147483646 h 10000"/>
                <a:gd name="T56" fmla="*/ 2147483646 w 10000"/>
                <a:gd name="T57" fmla="*/ 2147483646 h 10000"/>
                <a:gd name="T58" fmla="*/ 2147483646 w 10000"/>
                <a:gd name="T59" fmla="*/ 2147483646 h 10000"/>
                <a:gd name="T60" fmla="*/ 2147483646 w 10000"/>
                <a:gd name="T61" fmla="*/ 2147483646 h 10000"/>
                <a:gd name="T62" fmla="*/ 0 w 10000"/>
                <a:gd name="T63" fmla="*/ 2147483646 h 10000"/>
                <a:gd name="T64" fmla="*/ 2147483646 w 10000"/>
                <a:gd name="T65" fmla="*/ 2147483646 h 10000"/>
                <a:gd name="T66" fmla="*/ 2147483646 w 10000"/>
                <a:gd name="T67" fmla="*/ 2147483646 h 10000"/>
                <a:gd name="T68" fmla="*/ 2147483646 w 10000"/>
                <a:gd name="T69" fmla="*/ 2147483646 h 10000"/>
                <a:gd name="T70" fmla="*/ 2147483646 w 10000"/>
                <a:gd name="T71" fmla="*/ 2147483646 h 10000"/>
                <a:gd name="T72" fmla="*/ 2147483646 w 10000"/>
                <a:gd name="T73" fmla="*/ 2147483646 h 10000"/>
                <a:gd name="T74" fmla="*/ 2147483646 w 10000"/>
                <a:gd name="T75" fmla="*/ 2147483646 h 10000"/>
                <a:gd name="T76" fmla="*/ 2147483646 w 10000"/>
                <a:gd name="T77" fmla="*/ 2147483646 h 10000"/>
                <a:gd name="T78" fmla="*/ 2147483646 w 10000"/>
                <a:gd name="T79" fmla="*/ 2147483646 h 10000"/>
                <a:gd name="T80" fmla="*/ 2147483646 w 10000"/>
                <a:gd name="T81" fmla="*/ 2147483646 h 100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0000" h="10000">
                  <a:moveTo>
                    <a:pt x="5000" y="7769"/>
                  </a:moveTo>
                  <a:cubicBezTo>
                    <a:pt x="5027" y="7795"/>
                    <a:pt x="5055" y="7820"/>
                    <a:pt x="5082" y="7846"/>
                  </a:cubicBezTo>
                  <a:cubicBezTo>
                    <a:pt x="5027" y="8000"/>
                    <a:pt x="4973" y="8154"/>
                    <a:pt x="4918" y="8308"/>
                  </a:cubicBezTo>
                  <a:lnTo>
                    <a:pt x="4672" y="8462"/>
                  </a:lnTo>
                  <a:lnTo>
                    <a:pt x="4098" y="9000"/>
                  </a:lnTo>
                  <a:lnTo>
                    <a:pt x="4180" y="9000"/>
                  </a:lnTo>
                  <a:lnTo>
                    <a:pt x="4098" y="9000"/>
                  </a:lnTo>
                  <a:lnTo>
                    <a:pt x="4344" y="9077"/>
                  </a:lnTo>
                  <a:lnTo>
                    <a:pt x="4754" y="9308"/>
                  </a:lnTo>
                  <a:lnTo>
                    <a:pt x="5000" y="9538"/>
                  </a:lnTo>
                  <a:lnTo>
                    <a:pt x="5246" y="10000"/>
                  </a:lnTo>
                  <a:cubicBezTo>
                    <a:pt x="5273" y="9923"/>
                    <a:pt x="5301" y="9846"/>
                    <a:pt x="5328" y="9769"/>
                  </a:cubicBezTo>
                  <a:lnTo>
                    <a:pt x="5656" y="9462"/>
                  </a:lnTo>
                  <a:lnTo>
                    <a:pt x="6066" y="9077"/>
                  </a:lnTo>
                  <a:lnTo>
                    <a:pt x="6393" y="8077"/>
                  </a:lnTo>
                  <a:lnTo>
                    <a:pt x="6639" y="7615"/>
                  </a:lnTo>
                  <a:lnTo>
                    <a:pt x="7541" y="7077"/>
                  </a:lnTo>
                  <a:lnTo>
                    <a:pt x="8115" y="7000"/>
                  </a:lnTo>
                  <a:lnTo>
                    <a:pt x="8279" y="6923"/>
                  </a:lnTo>
                  <a:lnTo>
                    <a:pt x="8443" y="6615"/>
                  </a:lnTo>
                  <a:cubicBezTo>
                    <a:pt x="8470" y="6513"/>
                    <a:pt x="8498" y="6410"/>
                    <a:pt x="8525" y="6308"/>
                  </a:cubicBezTo>
                  <a:cubicBezTo>
                    <a:pt x="8607" y="6180"/>
                    <a:pt x="8688" y="6051"/>
                    <a:pt x="8770" y="5923"/>
                  </a:cubicBezTo>
                  <a:cubicBezTo>
                    <a:pt x="8797" y="5872"/>
                    <a:pt x="8825" y="5820"/>
                    <a:pt x="8852" y="5769"/>
                  </a:cubicBezTo>
                  <a:cubicBezTo>
                    <a:pt x="8879" y="5333"/>
                    <a:pt x="8907" y="4898"/>
                    <a:pt x="8934" y="4462"/>
                  </a:cubicBezTo>
                  <a:lnTo>
                    <a:pt x="9180" y="4385"/>
                  </a:lnTo>
                  <a:lnTo>
                    <a:pt x="10000" y="3385"/>
                  </a:lnTo>
                  <a:lnTo>
                    <a:pt x="10000" y="3154"/>
                  </a:lnTo>
                  <a:cubicBezTo>
                    <a:pt x="9945" y="2974"/>
                    <a:pt x="9891" y="2795"/>
                    <a:pt x="9836" y="2615"/>
                  </a:cubicBezTo>
                  <a:lnTo>
                    <a:pt x="9344" y="2462"/>
                  </a:lnTo>
                  <a:lnTo>
                    <a:pt x="8607" y="2077"/>
                  </a:lnTo>
                  <a:lnTo>
                    <a:pt x="7787" y="2000"/>
                  </a:lnTo>
                  <a:lnTo>
                    <a:pt x="7541" y="1923"/>
                  </a:lnTo>
                  <a:lnTo>
                    <a:pt x="7377" y="1692"/>
                  </a:lnTo>
                  <a:lnTo>
                    <a:pt x="6721" y="1462"/>
                  </a:lnTo>
                  <a:lnTo>
                    <a:pt x="6148" y="1154"/>
                  </a:lnTo>
                  <a:cubicBezTo>
                    <a:pt x="6121" y="1051"/>
                    <a:pt x="6093" y="949"/>
                    <a:pt x="6066" y="846"/>
                  </a:cubicBezTo>
                  <a:lnTo>
                    <a:pt x="5820" y="231"/>
                  </a:lnTo>
                  <a:lnTo>
                    <a:pt x="5738" y="231"/>
                  </a:lnTo>
                  <a:lnTo>
                    <a:pt x="5410" y="692"/>
                  </a:lnTo>
                  <a:lnTo>
                    <a:pt x="5082" y="846"/>
                  </a:lnTo>
                  <a:cubicBezTo>
                    <a:pt x="5055" y="820"/>
                    <a:pt x="5027" y="795"/>
                    <a:pt x="5000" y="769"/>
                  </a:cubicBezTo>
                  <a:lnTo>
                    <a:pt x="4590" y="769"/>
                  </a:lnTo>
                  <a:lnTo>
                    <a:pt x="4426" y="846"/>
                  </a:lnTo>
                  <a:lnTo>
                    <a:pt x="4344" y="846"/>
                  </a:lnTo>
                  <a:lnTo>
                    <a:pt x="3934" y="923"/>
                  </a:lnTo>
                  <a:lnTo>
                    <a:pt x="3689" y="1000"/>
                  </a:lnTo>
                  <a:lnTo>
                    <a:pt x="3443" y="769"/>
                  </a:lnTo>
                  <a:cubicBezTo>
                    <a:pt x="3470" y="615"/>
                    <a:pt x="3498" y="462"/>
                    <a:pt x="3525" y="308"/>
                  </a:cubicBezTo>
                  <a:lnTo>
                    <a:pt x="3361" y="77"/>
                  </a:lnTo>
                  <a:lnTo>
                    <a:pt x="3197" y="0"/>
                  </a:lnTo>
                  <a:cubicBezTo>
                    <a:pt x="3224" y="51"/>
                    <a:pt x="3252" y="103"/>
                    <a:pt x="3279" y="154"/>
                  </a:cubicBezTo>
                  <a:lnTo>
                    <a:pt x="2869" y="308"/>
                  </a:lnTo>
                  <a:lnTo>
                    <a:pt x="2213" y="308"/>
                  </a:lnTo>
                  <a:lnTo>
                    <a:pt x="2459" y="692"/>
                  </a:lnTo>
                  <a:cubicBezTo>
                    <a:pt x="2486" y="769"/>
                    <a:pt x="2514" y="846"/>
                    <a:pt x="2541" y="923"/>
                  </a:cubicBezTo>
                  <a:lnTo>
                    <a:pt x="1803" y="1154"/>
                  </a:lnTo>
                  <a:lnTo>
                    <a:pt x="1557" y="923"/>
                  </a:lnTo>
                  <a:lnTo>
                    <a:pt x="902" y="1077"/>
                  </a:lnTo>
                  <a:cubicBezTo>
                    <a:pt x="929" y="1205"/>
                    <a:pt x="957" y="1334"/>
                    <a:pt x="984" y="1462"/>
                  </a:cubicBezTo>
                  <a:cubicBezTo>
                    <a:pt x="929" y="1744"/>
                    <a:pt x="875" y="2026"/>
                    <a:pt x="820" y="2308"/>
                  </a:cubicBezTo>
                  <a:cubicBezTo>
                    <a:pt x="765" y="2257"/>
                    <a:pt x="711" y="2205"/>
                    <a:pt x="656" y="2154"/>
                  </a:cubicBezTo>
                  <a:cubicBezTo>
                    <a:pt x="629" y="2231"/>
                    <a:pt x="601" y="2308"/>
                    <a:pt x="574" y="2385"/>
                  </a:cubicBezTo>
                  <a:lnTo>
                    <a:pt x="328" y="2538"/>
                  </a:lnTo>
                  <a:lnTo>
                    <a:pt x="0" y="3000"/>
                  </a:lnTo>
                  <a:lnTo>
                    <a:pt x="0" y="3462"/>
                  </a:lnTo>
                  <a:lnTo>
                    <a:pt x="328" y="3692"/>
                  </a:lnTo>
                  <a:lnTo>
                    <a:pt x="738" y="3538"/>
                  </a:lnTo>
                  <a:cubicBezTo>
                    <a:pt x="765" y="3692"/>
                    <a:pt x="793" y="3846"/>
                    <a:pt x="820" y="4000"/>
                  </a:cubicBezTo>
                  <a:lnTo>
                    <a:pt x="984" y="4000"/>
                  </a:lnTo>
                  <a:lnTo>
                    <a:pt x="984" y="4077"/>
                  </a:lnTo>
                  <a:cubicBezTo>
                    <a:pt x="1311" y="4000"/>
                    <a:pt x="1240" y="3993"/>
                    <a:pt x="1311" y="4000"/>
                  </a:cubicBezTo>
                  <a:cubicBezTo>
                    <a:pt x="1382" y="4007"/>
                    <a:pt x="1378" y="4124"/>
                    <a:pt x="1411" y="4121"/>
                  </a:cubicBezTo>
                  <a:cubicBezTo>
                    <a:pt x="1487" y="4047"/>
                    <a:pt x="1644" y="3939"/>
                    <a:pt x="1720" y="3900"/>
                  </a:cubicBezTo>
                  <a:cubicBezTo>
                    <a:pt x="1796" y="3861"/>
                    <a:pt x="1787" y="3873"/>
                    <a:pt x="1869" y="3886"/>
                  </a:cubicBezTo>
                  <a:cubicBezTo>
                    <a:pt x="1951" y="3899"/>
                    <a:pt x="2074" y="3776"/>
                    <a:pt x="2131" y="3846"/>
                  </a:cubicBezTo>
                  <a:cubicBezTo>
                    <a:pt x="2188" y="3916"/>
                    <a:pt x="2186" y="4154"/>
                    <a:pt x="2213" y="4308"/>
                  </a:cubicBezTo>
                  <a:lnTo>
                    <a:pt x="2705" y="4538"/>
                  </a:lnTo>
                  <a:lnTo>
                    <a:pt x="3279" y="4769"/>
                  </a:lnTo>
                  <a:lnTo>
                    <a:pt x="3279" y="5077"/>
                  </a:lnTo>
                  <a:lnTo>
                    <a:pt x="3443" y="5308"/>
                  </a:lnTo>
                  <a:cubicBezTo>
                    <a:pt x="3525" y="5308"/>
                    <a:pt x="3934" y="5385"/>
                    <a:pt x="3934" y="5385"/>
                  </a:cubicBezTo>
                  <a:lnTo>
                    <a:pt x="3934" y="5692"/>
                  </a:lnTo>
                  <a:lnTo>
                    <a:pt x="3934" y="6231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2563813" y="5153025"/>
              <a:ext cx="473075" cy="947738"/>
            </a:xfrm>
            <a:custGeom>
              <a:avLst/>
              <a:gdLst>
                <a:gd name="T0" fmla="*/ 2147483646 w 10000"/>
                <a:gd name="T1" fmla="*/ 2147483646 h 10001"/>
                <a:gd name="T2" fmla="*/ 2147483646 w 10000"/>
                <a:gd name="T3" fmla="*/ 2147483646 h 10001"/>
                <a:gd name="T4" fmla="*/ 2147483646 w 10000"/>
                <a:gd name="T5" fmla="*/ 2147483646 h 10001"/>
                <a:gd name="T6" fmla="*/ 2147483646 w 10000"/>
                <a:gd name="T7" fmla="*/ 2147483646 h 10001"/>
                <a:gd name="T8" fmla="*/ 2147483646 w 10000"/>
                <a:gd name="T9" fmla="*/ 2147483646 h 10001"/>
                <a:gd name="T10" fmla="*/ 2147483646 w 10000"/>
                <a:gd name="T11" fmla="*/ 2147483646 h 10001"/>
                <a:gd name="T12" fmla="*/ 2147483646 w 10000"/>
                <a:gd name="T13" fmla="*/ 2147483646 h 10001"/>
                <a:gd name="T14" fmla="*/ 2147483646 w 10000"/>
                <a:gd name="T15" fmla="*/ 2147483646 h 10001"/>
                <a:gd name="T16" fmla="*/ 2147483646 w 10000"/>
                <a:gd name="T17" fmla="*/ 2147483646 h 10001"/>
                <a:gd name="T18" fmla="*/ 2147483646 w 10000"/>
                <a:gd name="T19" fmla="*/ 2147483646 h 10001"/>
                <a:gd name="T20" fmla="*/ 2147483646 w 10000"/>
                <a:gd name="T21" fmla="*/ 2147483646 h 10001"/>
                <a:gd name="T22" fmla="*/ 2147483646 w 10000"/>
                <a:gd name="T23" fmla="*/ 2147483646 h 10001"/>
                <a:gd name="T24" fmla="*/ 2147483646 w 10000"/>
                <a:gd name="T25" fmla="*/ 2147483646 h 10001"/>
                <a:gd name="T26" fmla="*/ 2147483646 w 10000"/>
                <a:gd name="T27" fmla="*/ 2147483646 h 10001"/>
                <a:gd name="T28" fmla="*/ 2147483646 w 10000"/>
                <a:gd name="T29" fmla="*/ 0 h 10001"/>
                <a:gd name="T30" fmla="*/ 2147483646 w 10000"/>
                <a:gd name="T31" fmla="*/ 2147483646 h 10001"/>
                <a:gd name="T32" fmla="*/ 2147483646 w 10000"/>
                <a:gd name="T33" fmla="*/ 2147483646 h 10001"/>
                <a:gd name="T34" fmla="*/ 2147483646 w 10000"/>
                <a:gd name="T35" fmla="*/ 2147483646 h 10001"/>
                <a:gd name="T36" fmla="*/ 2147483646 w 10000"/>
                <a:gd name="T37" fmla="*/ 2147483646 h 10001"/>
                <a:gd name="T38" fmla="*/ 2147483646 w 10000"/>
                <a:gd name="T39" fmla="*/ 2147483646 h 10001"/>
                <a:gd name="T40" fmla="*/ 2147483646 w 10000"/>
                <a:gd name="T41" fmla="*/ 2147483646 h 10001"/>
                <a:gd name="T42" fmla="*/ 2147483646 w 10000"/>
                <a:gd name="T43" fmla="*/ 2147483646 h 10001"/>
                <a:gd name="T44" fmla="*/ 2147483646 w 10000"/>
                <a:gd name="T45" fmla="*/ 2147483646 h 10001"/>
                <a:gd name="T46" fmla="*/ 2147483646 w 10000"/>
                <a:gd name="T47" fmla="*/ 2147483646 h 10001"/>
                <a:gd name="T48" fmla="*/ 2147483646 w 10000"/>
                <a:gd name="T49" fmla="*/ 2147483646 h 10001"/>
                <a:gd name="T50" fmla="*/ 2147483646 w 10000"/>
                <a:gd name="T51" fmla="*/ 2147483646 h 10001"/>
                <a:gd name="T52" fmla="*/ 2147483646 w 10000"/>
                <a:gd name="T53" fmla="*/ 2147483646 h 10001"/>
                <a:gd name="T54" fmla="*/ 2147483646 w 10000"/>
                <a:gd name="T55" fmla="*/ 2147483646 h 10001"/>
                <a:gd name="T56" fmla="*/ 2147483646 w 10000"/>
                <a:gd name="T57" fmla="*/ 2147483646 h 10001"/>
                <a:gd name="T58" fmla="*/ 2147483646 w 10000"/>
                <a:gd name="T59" fmla="*/ 2147483646 h 10001"/>
                <a:gd name="T60" fmla="*/ 2147483646 w 10000"/>
                <a:gd name="T61" fmla="*/ 2147483646 h 10001"/>
                <a:gd name="T62" fmla="*/ 2147483646 w 10000"/>
                <a:gd name="T63" fmla="*/ 2147483646 h 10001"/>
                <a:gd name="T64" fmla="*/ 2147483646 w 10000"/>
                <a:gd name="T65" fmla="*/ 2147483646 h 10001"/>
                <a:gd name="T66" fmla="*/ 0 w 10000"/>
                <a:gd name="T67" fmla="*/ 2147483646 h 10001"/>
                <a:gd name="T68" fmla="*/ 2147483646 w 10000"/>
                <a:gd name="T69" fmla="*/ 2147483646 h 10001"/>
                <a:gd name="T70" fmla="*/ 2147483646 w 10000"/>
                <a:gd name="T71" fmla="*/ 2147483646 h 10001"/>
                <a:gd name="T72" fmla="*/ 2147483646 w 10000"/>
                <a:gd name="T73" fmla="*/ 2147483646 h 10001"/>
                <a:gd name="T74" fmla="*/ 2147483646 w 10000"/>
                <a:gd name="T75" fmla="*/ 2147483646 h 10001"/>
                <a:gd name="T76" fmla="*/ 2147483646 w 10000"/>
                <a:gd name="T77" fmla="*/ 2147483646 h 10001"/>
                <a:gd name="T78" fmla="*/ 2147483646 w 10000"/>
                <a:gd name="T79" fmla="*/ 2147483646 h 10001"/>
                <a:gd name="T80" fmla="*/ 2147483646 w 10000"/>
                <a:gd name="T81" fmla="*/ 2147483646 h 10001"/>
                <a:gd name="T82" fmla="*/ 2147483646 w 10000"/>
                <a:gd name="T83" fmla="*/ 2147483646 h 10001"/>
                <a:gd name="T84" fmla="*/ 2147483646 w 10000"/>
                <a:gd name="T85" fmla="*/ 2147483646 h 10001"/>
                <a:gd name="T86" fmla="*/ 2147483646 w 10000"/>
                <a:gd name="T87" fmla="*/ 2147483646 h 10001"/>
                <a:gd name="T88" fmla="*/ 2147483646 w 10000"/>
                <a:gd name="T89" fmla="*/ 2147483646 h 10001"/>
                <a:gd name="T90" fmla="*/ 2147483646 w 10000"/>
                <a:gd name="T91" fmla="*/ 2147483646 h 10001"/>
                <a:gd name="T92" fmla="*/ 2147483646 w 10000"/>
                <a:gd name="T93" fmla="*/ 2147483646 h 10001"/>
                <a:gd name="T94" fmla="*/ 2147483646 w 10000"/>
                <a:gd name="T95" fmla="*/ 2147483646 h 10001"/>
                <a:gd name="T96" fmla="*/ 2147483646 w 10000"/>
                <a:gd name="T97" fmla="*/ 2147483646 h 10001"/>
                <a:gd name="T98" fmla="*/ 2147483646 w 10000"/>
                <a:gd name="T99" fmla="*/ 2147483646 h 10001"/>
                <a:gd name="T100" fmla="*/ 2147483646 w 10000"/>
                <a:gd name="T101" fmla="*/ 2147483646 h 10001"/>
                <a:gd name="T102" fmla="*/ 2147483646 w 10000"/>
                <a:gd name="T103" fmla="*/ 2147483646 h 10001"/>
                <a:gd name="T104" fmla="*/ 2147483646 w 10000"/>
                <a:gd name="T105" fmla="*/ 2147483646 h 10001"/>
                <a:gd name="T106" fmla="*/ 2147483646 w 10000"/>
                <a:gd name="T107" fmla="*/ 2147483646 h 10001"/>
                <a:gd name="T108" fmla="*/ 2147483646 w 10000"/>
                <a:gd name="T109" fmla="*/ 2147483646 h 10001"/>
                <a:gd name="T110" fmla="*/ 2147483646 w 10000"/>
                <a:gd name="T111" fmla="*/ 2147483646 h 10001"/>
                <a:gd name="T112" fmla="*/ 2147483646 w 10000"/>
                <a:gd name="T113" fmla="*/ 2147483646 h 10001"/>
                <a:gd name="T114" fmla="*/ 2147483646 w 10000"/>
                <a:gd name="T115" fmla="*/ 2147483646 h 10001"/>
                <a:gd name="T116" fmla="*/ 2147483646 w 10000"/>
                <a:gd name="T117" fmla="*/ 2147483646 h 10001"/>
                <a:gd name="T118" fmla="*/ 2147483646 w 10000"/>
                <a:gd name="T119" fmla="*/ 2147483646 h 10001"/>
                <a:gd name="T120" fmla="*/ 2147483646 w 10000"/>
                <a:gd name="T121" fmla="*/ 2147483646 h 10001"/>
                <a:gd name="T122" fmla="*/ 2147483646 w 10000"/>
                <a:gd name="T123" fmla="*/ 2147483646 h 10001"/>
                <a:gd name="T124" fmla="*/ 2147483646 w 10000"/>
                <a:gd name="T125" fmla="*/ 2147483646 h 1000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0000" h="10001">
                  <a:moveTo>
                    <a:pt x="7581" y="2950"/>
                  </a:moveTo>
                  <a:cubicBezTo>
                    <a:pt x="7635" y="2818"/>
                    <a:pt x="7688" y="2685"/>
                    <a:pt x="7742" y="2552"/>
                  </a:cubicBezTo>
                  <a:lnTo>
                    <a:pt x="8065" y="2312"/>
                  </a:lnTo>
                  <a:lnTo>
                    <a:pt x="9194" y="1754"/>
                  </a:lnTo>
                  <a:lnTo>
                    <a:pt x="9677" y="1595"/>
                  </a:lnTo>
                  <a:lnTo>
                    <a:pt x="10000" y="1116"/>
                  </a:lnTo>
                  <a:lnTo>
                    <a:pt x="9839" y="1037"/>
                  </a:lnTo>
                  <a:lnTo>
                    <a:pt x="9355" y="1197"/>
                  </a:lnTo>
                  <a:lnTo>
                    <a:pt x="8387" y="1435"/>
                  </a:lnTo>
                  <a:lnTo>
                    <a:pt x="7581" y="1356"/>
                  </a:lnTo>
                  <a:cubicBezTo>
                    <a:pt x="7635" y="1170"/>
                    <a:pt x="7688" y="983"/>
                    <a:pt x="7742" y="797"/>
                  </a:cubicBezTo>
                  <a:lnTo>
                    <a:pt x="7258" y="638"/>
                  </a:lnTo>
                  <a:lnTo>
                    <a:pt x="6290" y="479"/>
                  </a:lnTo>
                  <a:lnTo>
                    <a:pt x="5806" y="319"/>
                  </a:lnTo>
                  <a:lnTo>
                    <a:pt x="5323" y="0"/>
                  </a:lnTo>
                  <a:lnTo>
                    <a:pt x="4677" y="81"/>
                  </a:lnTo>
                  <a:lnTo>
                    <a:pt x="4516" y="159"/>
                  </a:lnTo>
                  <a:lnTo>
                    <a:pt x="3710" y="81"/>
                  </a:lnTo>
                  <a:cubicBezTo>
                    <a:pt x="3387" y="81"/>
                    <a:pt x="3476" y="72"/>
                    <a:pt x="3387" y="81"/>
                  </a:cubicBezTo>
                  <a:cubicBezTo>
                    <a:pt x="3298" y="89"/>
                    <a:pt x="3178" y="131"/>
                    <a:pt x="3178" y="131"/>
                  </a:cubicBezTo>
                  <a:cubicBezTo>
                    <a:pt x="3339" y="211"/>
                    <a:pt x="3245" y="168"/>
                    <a:pt x="3226" y="240"/>
                  </a:cubicBezTo>
                  <a:cubicBezTo>
                    <a:pt x="3207" y="310"/>
                    <a:pt x="3065" y="558"/>
                    <a:pt x="3065" y="558"/>
                  </a:cubicBezTo>
                  <a:lnTo>
                    <a:pt x="2581" y="797"/>
                  </a:lnTo>
                  <a:lnTo>
                    <a:pt x="2581" y="1275"/>
                  </a:lnTo>
                  <a:lnTo>
                    <a:pt x="2258" y="1595"/>
                  </a:lnTo>
                  <a:lnTo>
                    <a:pt x="1774" y="2631"/>
                  </a:lnTo>
                  <a:cubicBezTo>
                    <a:pt x="1828" y="2896"/>
                    <a:pt x="1881" y="3163"/>
                    <a:pt x="1935" y="3428"/>
                  </a:cubicBezTo>
                  <a:lnTo>
                    <a:pt x="968" y="4466"/>
                  </a:lnTo>
                  <a:lnTo>
                    <a:pt x="806" y="5582"/>
                  </a:lnTo>
                  <a:lnTo>
                    <a:pt x="806" y="6141"/>
                  </a:lnTo>
                  <a:cubicBezTo>
                    <a:pt x="752" y="6327"/>
                    <a:pt x="699" y="6514"/>
                    <a:pt x="645" y="6699"/>
                  </a:cubicBezTo>
                  <a:lnTo>
                    <a:pt x="968" y="7019"/>
                  </a:lnTo>
                  <a:lnTo>
                    <a:pt x="484" y="8294"/>
                  </a:lnTo>
                  <a:lnTo>
                    <a:pt x="0" y="8852"/>
                  </a:lnTo>
                  <a:cubicBezTo>
                    <a:pt x="54" y="8985"/>
                    <a:pt x="47" y="9085"/>
                    <a:pt x="161" y="9251"/>
                  </a:cubicBezTo>
                  <a:cubicBezTo>
                    <a:pt x="275" y="9417"/>
                    <a:pt x="316" y="9724"/>
                    <a:pt x="685" y="9848"/>
                  </a:cubicBezTo>
                  <a:cubicBezTo>
                    <a:pt x="1054" y="9973"/>
                    <a:pt x="2126" y="10011"/>
                    <a:pt x="2375" y="10000"/>
                  </a:cubicBezTo>
                  <a:cubicBezTo>
                    <a:pt x="2624" y="9989"/>
                    <a:pt x="2202" y="9881"/>
                    <a:pt x="2182" y="9783"/>
                  </a:cubicBezTo>
                  <a:cubicBezTo>
                    <a:pt x="2163" y="9685"/>
                    <a:pt x="2172" y="9527"/>
                    <a:pt x="2258" y="9410"/>
                  </a:cubicBezTo>
                  <a:cubicBezTo>
                    <a:pt x="2345" y="9293"/>
                    <a:pt x="2550" y="9220"/>
                    <a:pt x="2701" y="9082"/>
                  </a:cubicBezTo>
                  <a:cubicBezTo>
                    <a:pt x="2852" y="8944"/>
                    <a:pt x="3004" y="8707"/>
                    <a:pt x="3165" y="8584"/>
                  </a:cubicBezTo>
                  <a:cubicBezTo>
                    <a:pt x="3326" y="8461"/>
                    <a:pt x="3550" y="8459"/>
                    <a:pt x="3668" y="8344"/>
                  </a:cubicBezTo>
                  <a:cubicBezTo>
                    <a:pt x="3786" y="8229"/>
                    <a:pt x="3918" y="7996"/>
                    <a:pt x="3871" y="7895"/>
                  </a:cubicBezTo>
                  <a:cubicBezTo>
                    <a:pt x="3824" y="7794"/>
                    <a:pt x="3548" y="7789"/>
                    <a:pt x="3387" y="7736"/>
                  </a:cubicBezTo>
                  <a:cubicBezTo>
                    <a:pt x="3280" y="7629"/>
                    <a:pt x="3000" y="7495"/>
                    <a:pt x="3065" y="7416"/>
                  </a:cubicBezTo>
                  <a:cubicBezTo>
                    <a:pt x="3130" y="7337"/>
                    <a:pt x="3541" y="7312"/>
                    <a:pt x="3779" y="7260"/>
                  </a:cubicBezTo>
                  <a:cubicBezTo>
                    <a:pt x="3810" y="7153"/>
                    <a:pt x="3875" y="7075"/>
                    <a:pt x="3971" y="6968"/>
                  </a:cubicBezTo>
                  <a:cubicBezTo>
                    <a:pt x="4067" y="6861"/>
                    <a:pt x="4220" y="6700"/>
                    <a:pt x="4355" y="6620"/>
                  </a:cubicBezTo>
                  <a:cubicBezTo>
                    <a:pt x="4490" y="6540"/>
                    <a:pt x="4699" y="6570"/>
                    <a:pt x="4780" y="6490"/>
                  </a:cubicBezTo>
                  <a:cubicBezTo>
                    <a:pt x="4861" y="6410"/>
                    <a:pt x="4853" y="6226"/>
                    <a:pt x="4839" y="6141"/>
                  </a:cubicBezTo>
                  <a:cubicBezTo>
                    <a:pt x="5323" y="5822"/>
                    <a:pt x="5348" y="5984"/>
                    <a:pt x="5437" y="5921"/>
                  </a:cubicBezTo>
                  <a:cubicBezTo>
                    <a:pt x="5526" y="5858"/>
                    <a:pt x="5368" y="5818"/>
                    <a:pt x="5376" y="5762"/>
                  </a:cubicBezTo>
                  <a:cubicBezTo>
                    <a:pt x="5384" y="5706"/>
                    <a:pt x="5412" y="5665"/>
                    <a:pt x="5484" y="5582"/>
                  </a:cubicBezTo>
                  <a:cubicBezTo>
                    <a:pt x="5556" y="5499"/>
                    <a:pt x="5622" y="5319"/>
                    <a:pt x="5806" y="5264"/>
                  </a:cubicBezTo>
                  <a:cubicBezTo>
                    <a:pt x="5990" y="5209"/>
                    <a:pt x="6266" y="5289"/>
                    <a:pt x="6588" y="5253"/>
                  </a:cubicBezTo>
                  <a:cubicBezTo>
                    <a:pt x="6910" y="5217"/>
                    <a:pt x="7468" y="5176"/>
                    <a:pt x="7741" y="5045"/>
                  </a:cubicBezTo>
                  <a:cubicBezTo>
                    <a:pt x="8014" y="4914"/>
                    <a:pt x="8092" y="4629"/>
                    <a:pt x="8226" y="4466"/>
                  </a:cubicBezTo>
                  <a:cubicBezTo>
                    <a:pt x="8361" y="4303"/>
                    <a:pt x="8441" y="4199"/>
                    <a:pt x="8548" y="4066"/>
                  </a:cubicBezTo>
                  <a:lnTo>
                    <a:pt x="8226" y="3748"/>
                  </a:lnTo>
                  <a:cubicBezTo>
                    <a:pt x="8065" y="3668"/>
                    <a:pt x="7825" y="3557"/>
                    <a:pt x="7742" y="3509"/>
                  </a:cubicBezTo>
                  <a:cubicBezTo>
                    <a:pt x="7659" y="3461"/>
                    <a:pt x="7731" y="3475"/>
                    <a:pt x="7726" y="3458"/>
                  </a:cubicBezTo>
                  <a:lnTo>
                    <a:pt x="7581" y="3350"/>
                  </a:lnTo>
                  <a:lnTo>
                    <a:pt x="7581" y="295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2500313" y="5053013"/>
              <a:ext cx="242887" cy="1179512"/>
            </a:xfrm>
            <a:custGeom>
              <a:avLst/>
              <a:gdLst>
                <a:gd name="T0" fmla="*/ 2147483646 w 14463"/>
                <a:gd name="T1" fmla="*/ 2147483646 h 11339"/>
                <a:gd name="T2" fmla="*/ 2147483646 w 14463"/>
                <a:gd name="T3" fmla="*/ 0 h 11339"/>
                <a:gd name="T4" fmla="*/ 2147483646 w 14463"/>
                <a:gd name="T5" fmla="*/ 2147483646 h 11339"/>
                <a:gd name="T6" fmla="*/ 2147483646 w 14463"/>
                <a:gd name="T7" fmla="*/ 2147483646 h 11339"/>
                <a:gd name="T8" fmla="*/ 2147483646 w 14463"/>
                <a:gd name="T9" fmla="*/ 2147483646 h 11339"/>
                <a:gd name="T10" fmla="*/ 2147483646 w 14463"/>
                <a:gd name="T11" fmla="*/ 2147483646 h 11339"/>
                <a:gd name="T12" fmla="*/ 2147483646 w 14463"/>
                <a:gd name="T13" fmla="*/ 2147483646 h 11339"/>
                <a:gd name="T14" fmla="*/ 2147483646 w 14463"/>
                <a:gd name="T15" fmla="*/ 2147483646 h 11339"/>
                <a:gd name="T16" fmla="*/ 2147483646 w 14463"/>
                <a:gd name="T17" fmla="*/ 2147483646 h 11339"/>
                <a:gd name="T18" fmla="*/ 2147483646 w 14463"/>
                <a:gd name="T19" fmla="*/ 2147483646 h 11339"/>
                <a:gd name="T20" fmla="*/ 2147483646 w 14463"/>
                <a:gd name="T21" fmla="*/ 2147483646 h 11339"/>
                <a:gd name="T22" fmla="*/ 2147483646 w 14463"/>
                <a:gd name="T23" fmla="*/ 2147483646 h 11339"/>
                <a:gd name="T24" fmla="*/ 2147483646 w 14463"/>
                <a:gd name="T25" fmla="*/ 2147483646 h 11339"/>
                <a:gd name="T26" fmla="*/ 2147483646 w 14463"/>
                <a:gd name="T27" fmla="*/ 2147483646 h 11339"/>
                <a:gd name="T28" fmla="*/ 2147483646 w 14463"/>
                <a:gd name="T29" fmla="*/ 2147483646 h 11339"/>
                <a:gd name="T30" fmla="*/ 2147483646 w 14463"/>
                <a:gd name="T31" fmla="*/ 2147483646 h 11339"/>
                <a:gd name="T32" fmla="*/ 2147483646 w 14463"/>
                <a:gd name="T33" fmla="*/ 2147483646 h 11339"/>
                <a:gd name="T34" fmla="*/ 2147483646 w 14463"/>
                <a:gd name="T35" fmla="*/ 2147483646 h 11339"/>
                <a:gd name="T36" fmla="*/ 2147483646 w 14463"/>
                <a:gd name="T37" fmla="*/ 2147483646 h 11339"/>
                <a:gd name="T38" fmla="*/ 2147483646 w 14463"/>
                <a:gd name="T39" fmla="*/ 2147483646 h 11339"/>
                <a:gd name="T40" fmla="*/ 2147483646 w 14463"/>
                <a:gd name="T41" fmla="*/ 2147483646 h 11339"/>
                <a:gd name="T42" fmla="*/ 2147483646 w 14463"/>
                <a:gd name="T43" fmla="*/ 2147483646 h 11339"/>
                <a:gd name="T44" fmla="*/ 2147483646 w 14463"/>
                <a:gd name="T45" fmla="*/ 2147483646 h 11339"/>
                <a:gd name="T46" fmla="*/ 2147483646 w 14463"/>
                <a:gd name="T47" fmla="*/ 2147483646 h 11339"/>
                <a:gd name="T48" fmla="*/ 2147483646 w 14463"/>
                <a:gd name="T49" fmla="*/ 2147483646 h 11339"/>
                <a:gd name="T50" fmla="*/ 2147483646 w 14463"/>
                <a:gd name="T51" fmla="*/ 2147483646 h 11339"/>
                <a:gd name="T52" fmla="*/ 2147483646 w 14463"/>
                <a:gd name="T53" fmla="*/ 2147483646 h 11339"/>
                <a:gd name="T54" fmla="*/ 2147483646 w 14463"/>
                <a:gd name="T55" fmla="*/ 2147483646 h 11339"/>
                <a:gd name="T56" fmla="*/ 2147483646 w 14463"/>
                <a:gd name="T57" fmla="*/ 2147483646 h 11339"/>
                <a:gd name="T58" fmla="*/ 2147483646 w 14463"/>
                <a:gd name="T59" fmla="*/ 2147483646 h 11339"/>
                <a:gd name="T60" fmla="*/ 2147483646 w 14463"/>
                <a:gd name="T61" fmla="*/ 2147483646 h 11339"/>
                <a:gd name="T62" fmla="*/ 2147483646 w 14463"/>
                <a:gd name="T63" fmla="*/ 2147483646 h 11339"/>
                <a:gd name="T64" fmla="*/ 0 w 14463"/>
                <a:gd name="T65" fmla="*/ 2147483646 h 11339"/>
                <a:gd name="T66" fmla="*/ 2147483646 w 14463"/>
                <a:gd name="T67" fmla="*/ 2147483646 h 11339"/>
                <a:gd name="T68" fmla="*/ 2147483646 w 14463"/>
                <a:gd name="T69" fmla="*/ 2147483646 h 11339"/>
                <a:gd name="T70" fmla="*/ 2147483646 w 14463"/>
                <a:gd name="T71" fmla="*/ 2147483646 h 11339"/>
                <a:gd name="T72" fmla="*/ 2147483646 w 14463"/>
                <a:gd name="T73" fmla="*/ 2147483646 h 11339"/>
                <a:gd name="T74" fmla="*/ 2147483646 w 14463"/>
                <a:gd name="T75" fmla="*/ 2147483646 h 11339"/>
                <a:gd name="T76" fmla="*/ 2147483646 w 14463"/>
                <a:gd name="T77" fmla="*/ 2147483646 h 11339"/>
                <a:gd name="T78" fmla="*/ 2147483646 w 14463"/>
                <a:gd name="T79" fmla="*/ 2147483646 h 11339"/>
                <a:gd name="T80" fmla="*/ 2147483646 w 14463"/>
                <a:gd name="T81" fmla="*/ 2147483646 h 11339"/>
                <a:gd name="T82" fmla="*/ 2147483646 w 14463"/>
                <a:gd name="T83" fmla="*/ 2147483646 h 11339"/>
                <a:gd name="T84" fmla="*/ 2147483646 w 14463"/>
                <a:gd name="T85" fmla="*/ 2147483646 h 113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463" h="11339">
                  <a:moveTo>
                    <a:pt x="8188" y="209"/>
                  </a:moveTo>
                  <a:lnTo>
                    <a:pt x="8780" y="0"/>
                  </a:lnTo>
                  <a:lnTo>
                    <a:pt x="10217" y="207"/>
                  </a:lnTo>
                  <a:cubicBezTo>
                    <a:pt x="10556" y="264"/>
                    <a:pt x="10640" y="126"/>
                    <a:pt x="10761" y="229"/>
                  </a:cubicBezTo>
                  <a:cubicBezTo>
                    <a:pt x="10936" y="271"/>
                    <a:pt x="11461" y="322"/>
                    <a:pt x="11696" y="417"/>
                  </a:cubicBezTo>
                  <a:cubicBezTo>
                    <a:pt x="11902" y="494"/>
                    <a:pt x="11642" y="593"/>
                    <a:pt x="11730" y="676"/>
                  </a:cubicBezTo>
                  <a:cubicBezTo>
                    <a:pt x="11818" y="759"/>
                    <a:pt x="12063" y="841"/>
                    <a:pt x="12227" y="913"/>
                  </a:cubicBezTo>
                  <a:lnTo>
                    <a:pt x="12983" y="1126"/>
                  </a:lnTo>
                  <a:lnTo>
                    <a:pt x="12748" y="1307"/>
                  </a:lnTo>
                  <a:cubicBezTo>
                    <a:pt x="12663" y="1515"/>
                    <a:pt x="11910" y="1697"/>
                    <a:pt x="11825" y="1905"/>
                  </a:cubicBezTo>
                  <a:lnTo>
                    <a:pt x="10725" y="2530"/>
                  </a:lnTo>
                  <a:lnTo>
                    <a:pt x="10429" y="2947"/>
                  </a:lnTo>
                  <a:cubicBezTo>
                    <a:pt x="10471" y="3165"/>
                    <a:pt x="10514" y="3383"/>
                    <a:pt x="10556" y="3601"/>
                  </a:cubicBezTo>
                  <a:lnTo>
                    <a:pt x="10852" y="3839"/>
                  </a:lnTo>
                  <a:lnTo>
                    <a:pt x="10345" y="3839"/>
                  </a:lnTo>
                  <a:lnTo>
                    <a:pt x="11191" y="4197"/>
                  </a:lnTo>
                  <a:cubicBezTo>
                    <a:pt x="11149" y="4405"/>
                    <a:pt x="11106" y="4613"/>
                    <a:pt x="11064" y="4821"/>
                  </a:cubicBezTo>
                  <a:lnTo>
                    <a:pt x="10599" y="5030"/>
                  </a:lnTo>
                  <a:lnTo>
                    <a:pt x="9456" y="5298"/>
                  </a:lnTo>
                  <a:lnTo>
                    <a:pt x="8822" y="6012"/>
                  </a:lnTo>
                  <a:lnTo>
                    <a:pt x="8272" y="6161"/>
                  </a:lnTo>
                  <a:lnTo>
                    <a:pt x="8526" y="6429"/>
                  </a:lnTo>
                  <a:lnTo>
                    <a:pt x="8145" y="7084"/>
                  </a:lnTo>
                  <a:lnTo>
                    <a:pt x="7299" y="7768"/>
                  </a:lnTo>
                  <a:lnTo>
                    <a:pt x="7383" y="8155"/>
                  </a:lnTo>
                  <a:lnTo>
                    <a:pt x="7680" y="8393"/>
                  </a:lnTo>
                  <a:cubicBezTo>
                    <a:pt x="7624" y="8571"/>
                    <a:pt x="7567" y="8750"/>
                    <a:pt x="7511" y="8928"/>
                  </a:cubicBezTo>
                  <a:lnTo>
                    <a:pt x="7003" y="9465"/>
                  </a:lnTo>
                  <a:lnTo>
                    <a:pt x="10190" y="10380"/>
                  </a:lnTo>
                  <a:cubicBezTo>
                    <a:pt x="10685" y="10621"/>
                    <a:pt x="15360" y="10855"/>
                    <a:pt x="14311" y="11050"/>
                  </a:cubicBezTo>
                  <a:cubicBezTo>
                    <a:pt x="11744" y="11422"/>
                    <a:pt x="9928" y="11345"/>
                    <a:pt x="8880" y="11304"/>
                  </a:cubicBezTo>
                  <a:lnTo>
                    <a:pt x="3686" y="10662"/>
                  </a:lnTo>
                  <a:lnTo>
                    <a:pt x="0" y="9499"/>
                  </a:lnTo>
                  <a:lnTo>
                    <a:pt x="1492" y="8492"/>
                  </a:lnTo>
                  <a:lnTo>
                    <a:pt x="2079" y="7943"/>
                  </a:lnTo>
                  <a:lnTo>
                    <a:pt x="4644" y="6748"/>
                  </a:lnTo>
                  <a:cubicBezTo>
                    <a:pt x="4630" y="6430"/>
                    <a:pt x="2665" y="7030"/>
                    <a:pt x="2651" y="6712"/>
                  </a:cubicBezTo>
                  <a:lnTo>
                    <a:pt x="4099" y="5323"/>
                  </a:lnTo>
                  <a:lnTo>
                    <a:pt x="5760" y="4554"/>
                  </a:lnTo>
                  <a:cubicBezTo>
                    <a:pt x="5651" y="3371"/>
                    <a:pt x="6192" y="4301"/>
                    <a:pt x="6082" y="3119"/>
                  </a:cubicBezTo>
                  <a:lnTo>
                    <a:pt x="7891" y="1548"/>
                  </a:lnTo>
                  <a:lnTo>
                    <a:pt x="8314" y="982"/>
                  </a:lnTo>
                  <a:lnTo>
                    <a:pt x="8188" y="20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2820988" y="5105400"/>
              <a:ext cx="200025" cy="187325"/>
            </a:xfrm>
            <a:custGeom>
              <a:avLst/>
              <a:gdLst>
                <a:gd name="T0" fmla="*/ 2147483646 w 168"/>
                <a:gd name="T1" fmla="*/ 0 h 156"/>
                <a:gd name="T2" fmla="*/ 0 w 168"/>
                <a:gd name="T3" fmla="*/ 2147483646 h 156"/>
                <a:gd name="T4" fmla="*/ 0 w 168"/>
                <a:gd name="T5" fmla="*/ 2147483646 h 156"/>
                <a:gd name="T6" fmla="*/ 2147483646 w 168"/>
                <a:gd name="T7" fmla="*/ 2147483646 h 156"/>
                <a:gd name="T8" fmla="*/ 2147483646 w 168"/>
                <a:gd name="T9" fmla="*/ 2147483646 h 156"/>
                <a:gd name="T10" fmla="*/ 2147483646 w 168"/>
                <a:gd name="T11" fmla="*/ 2147483646 h 156"/>
                <a:gd name="T12" fmla="*/ 2147483646 w 168"/>
                <a:gd name="T13" fmla="*/ 2147483646 h 156"/>
                <a:gd name="T14" fmla="*/ 2147483646 w 168"/>
                <a:gd name="T15" fmla="*/ 2147483646 h 156"/>
                <a:gd name="T16" fmla="*/ 2147483646 w 168"/>
                <a:gd name="T17" fmla="*/ 2147483646 h 156"/>
                <a:gd name="T18" fmla="*/ 2147483646 w 168"/>
                <a:gd name="T19" fmla="*/ 2147483646 h 156"/>
                <a:gd name="T20" fmla="*/ 2147483646 w 168"/>
                <a:gd name="T21" fmla="*/ 2147483646 h 156"/>
                <a:gd name="T22" fmla="*/ 2147483646 w 168"/>
                <a:gd name="T23" fmla="*/ 2147483646 h 156"/>
                <a:gd name="T24" fmla="*/ 2147483646 w 168"/>
                <a:gd name="T25" fmla="*/ 2147483646 h 156"/>
                <a:gd name="T26" fmla="*/ 2147483646 w 168"/>
                <a:gd name="T27" fmla="*/ 2147483646 h 156"/>
                <a:gd name="T28" fmla="*/ 2147483646 w 168"/>
                <a:gd name="T29" fmla="*/ 2147483646 h 156"/>
                <a:gd name="T30" fmla="*/ 2147483646 w 168"/>
                <a:gd name="T31" fmla="*/ 2147483646 h 156"/>
                <a:gd name="T32" fmla="*/ 2147483646 w 168"/>
                <a:gd name="T33" fmla="*/ 2147483646 h 156"/>
                <a:gd name="T34" fmla="*/ 2147483646 w 168"/>
                <a:gd name="T35" fmla="*/ 2147483646 h 156"/>
                <a:gd name="T36" fmla="*/ 2147483646 w 168"/>
                <a:gd name="T37" fmla="*/ 0 h 156"/>
                <a:gd name="T38" fmla="*/ 2147483646 w 168"/>
                <a:gd name="T39" fmla="*/ 0 h 1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68" h="156">
                  <a:moveTo>
                    <a:pt x="48" y="0"/>
                  </a:moveTo>
                  <a:lnTo>
                    <a:pt x="0" y="36"/>
                  </a:lnTo>
                  <a:lnTo>
                    <a:pt x="0" y="48"/>
                  </a:lnTo>
                  <a:lnTo>
                    <a:pt x="18" y="72"/>
                  </a:lnTo>
                  <a:lnTo>
                    <a:pt x="36" y="84"/>
                  </a:lnTo>
                  <a:lnTo>
                    <a:pt x="72" y="96"/>
                  </a:lnTo>
                  <a:lnTo>
                    <a:pt x="90" y="108"/>
                  </a:lnTo>
                  <a:lnTo>
                    <a:pt x="84" y="150"/>
                  </a:lnTo>
                  <a:lnTo>
                    <a:pt x="114" y="156"/>
                  </a:lnTo>
                  <a:lnTo>
                    <a:pt x="150" y="138"/>
                  </a:lnTo>
                  <a:lnTo>
                    <a:pt x="168" y="126"/>
                  </a:lnTo>
                  <a:lnTo>
                    <a:pt x="162" y="114"/>
                  </a:lnTo>
                  <a:lnTo>
                    <a:pt x="162" y="90"/>
                  </a:lnTo>
                  <a:lnTo>
                    <a:pt x="144" y="84"/>
                  </a:lnTo>
                  <a:lnTo>
                    <a:pt x="120" y="54"/>
                  </a:lnTo>
                  <a:lnTo>
                    <a:pt x="108" y="42"/>
                  </a:lnTo>
                  <a:lnTo>
                    <a:pt x="90" y="12"/>
                  </a:lnTo>
                  <a:lnTo>
                    <a:pt x="90" y="6"/>
                  </a:lnTo>
                  <a:lnTo>
                    <a:pt x="7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2667000" y="4897438"/>
              <a:ext cx="266700" cy="287337"/>
            </a:xfrm>
            <a:custGeom>
              <a:avLst/>
              <a:gdLst>
                <a:gd name="T0" fmla="*/ 2147483646 w 10141"/>
                <a:gd name="T1" fmla="*/ 2147483646 h 10000"/>
                <a:gd name="T2" fmla="*/ 2147483646 w 10141"/>
                <a:gd name="T3" fmla="*/ 2147483646 h 10000"/>
                <a:gd name="T4" fmla="*/ 2147483646 w 10141"/>
                <a:gd name="T5" fmla="*/ 2147483646 h 10000"/>
                <a:gd name="T6" fmla="*/ 2147483646 w 10141"/>
                <a:gd name="T7" fmla="*/ 2147483646 h 10000"/>
                <a:gd name="T8" fmla="*/ 2147483646 w 10141"/>
                <a:gd name="T9" fmla="*/ 2147483646 h 10000"/>
                <a:gd name="T10" fmla="*/ 2147483646 w 10141"/>
                <a:gd name="T11" fmla="*/ 2147483646 h 10000"/>
                <a:gd name="T12" fmla="*/ 2147483646 w 10141"/>
                <a:gd name="T13" fmla="*/ 2147483646 h 10000"/>
                <a:gd name="T14" fmla="*/ 2147483646 w 10141"/>
                <a:gd name="T15" fmla="*/ 2147483646 h 10000"/>
                <a:gd name="T16" fmla="*/ 2147483646 w 10141"/>
                <a:gd name="T17" fmla="*/ 2147483646 h 10000"/>
                <a:gd name="T18" fmla="*/ 2147483646 w 10141"/>
                <a:gd name="T19" fmla="*/ 2147483646 h 10000"/>
                <a:gd name="T20" fmla="*/ 2147483646 w 10141"/>
                <a:gd name="T21" fmla="*/ 2147483646 h 10000"/>
                <a:gd name="T22" fmla="*/ 2147483646 w 10141"/>
                <a:gd name="T23" fmla="*/ 2147483646 h 10000"/>
                <a:gd name="T24" fmla="*/ 2147483646 w 10141"/>
                <a:gd name="T25" fmla="*/ 2147483646 h 10000"/>
                <a:gd name="T26" fmla="*/ 2147483646 w 10141"/>
                <a:gd name="T27" fmla="*/ 0 h 10000"/>
                <a:gd name="T28" fmla="*/ 2147483646 w 10141"/>
                <a:gd name="T29" fmla="*/ 2147483646 h 10000"/>
                <a:gd name="T30" fmla="*/ 2147483646 w 10141"/>
                <a:gd name="T31" fmla="*/ 2147483646 h 10000"/>
                <a:gd name="T32" fmla="*/ 2147483646 w 10141"/>
                <a:gd name="T33" fmla="*/ 2147483646 h 10000"/>
                <a:gd name="T34" fmla="*/ 2147483646 w 10141"/>
                <a:gd name="T35" fmla="*/ 2147483646 h 10000"/>
                <a:gd name="T36" fmla="*/ 2147483646 w 10141"/>
                <a:gd name="T37" fmla="*/ 2147483646 h 10000"/>
                <a:gd name="T38" fmla="*/ 2147483646 w 10141"/>
                <a:gd name="T39" fmla="*/ 2147483646 h 10000"/>
                <a:gd name="T40" fmla="*/ 2147483646 w 10141"/>
                <a:gd name="T41" fmla="*/ 2147483646 h 10000"/>
                <a:gd name="T42" fmla="*/ 2147483646 w 10141"/>
                <a:gd name="T43" fmla="*/ 2147483646 h 10000"/>
                <a:gd name="T44" fmla="*/ 2147483646 w 10141"/>
                <a:gd name="T45" fmla="*/ 2147483646 h 10000"/>
                <a:gd name="T46" fmla="*/ 2147483646 w 10141"/>
                <a:gd name="T47" fmla="*/ 2147483646 h 10000"/>
                <a:gd name="T48" fmla="*/ 2147483646 w 10141"/>
                <a:gd name="T49" fmla="*/ 2147483646 h 10000"/>
                <a:gd name="T50" fmla="*/ 2147483646 w 10141"/>
                <a:gd name="T51" fmla="*/ 2147483646 h 10000"/>
                <a:gd name="T52" fmla="*/ 2147483646 w 10141"/>
                <a:gd name="T53" fmla="*/ 2147483646 h 10000"/>
                <a:gd name="T54" fmla="*/ 2147483646 w 10141"/>
                <a:gd name="T55" fmla="*/ 2147483646 h 10000"/>
                <a:gd name="T56" fmla="*/ 2147483646 w 10141"/>
                <a:gd name="T57" fmla="*/ 2147483646 h 10000"/>
                <a:gd name="T58" fmla="*/ 2147483646 w 10141"/>
                <a:gd name="T59" fmla="*/ 2147483646 h 10000"/>
                <a:gd name="T60" fmla="*/ 2147483646 w 10141"/>
                <a:gd name="T61" fmla="*/ 2147483646 h 100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141" h="10000">
                  <a:moveTo>
                    <a:pt x="6087" y="9512"/>
                  </a:moveTo>
                  <a:lnTo>
                    <a:pt x="6087" y="9024"/>
                  </a:lnTo>
                  <a:lnTo>
                    <a:pt x="8249" y="7561"/>
                  </a:lnTo>
                  <a:lnTo>
                    <a:pt x="9600" y="7561"/>
                  </a:lnTo>
                  <a:lnTo>
                    <a:pt x="10141" y="7805"/>
                  </a:lnTo>
                  <a:lnTo>
                    <a:pt x="10141" y="6098"/>
                  </a:lnTo>
                  <a:lnTo>
                    <a:pt x="10141" y="5122"/>
                  </a:lnTo>
                  <a:cubicBezTo>
                    <a:pt x="10141" y="5122"/>
                    <a:pt x="8790" y="4878"/>
                    <a:pt x="8519" y="4878"/>
                  </a:cubicBezTo>
                  <a:lnTo>
                    <a:pt x="7979" y="4146"/>
                  </a:lnTo>
                  <a:lnTo>
                    <a:pt x="7979" y="3171"/>
                  </a:lnTo>
                  <a:lnTo>
                    <a:pt x="6087" y="2439"/>
                  </a:lnTo>
                  <a:lnTo>
                    <a:pt x="4465" y="1707"/>
                  </a:lnTo>
                  <a:lnTo>
                    <a:pt x="4195" y="244"/>
                  </a:lnTo>
                  <a:lnTo>
                    <a:pt x="2573" y="0"/>
                  </a:lnTo>
                  <a:lnTo>
                    <a:pt x="1492" y="732"/>
                  </a:lnTo>
                  <a:lnTo>
                    <a:pt x="411" y="976"/>
                  </a:lnTo>
                  <a:cubicBezTo>
                    <a:pt x="591" y="1220"/>
                    <a:pt x="924" y="1260"/>
                    <a:pt x="952" y="1707"/>
                  </a:cubicBezTo>
                  <a:cubicBezTo>
                    <a:pt x="980" y="2154"/>
                    <a:pt x="691" y="3085"/>
                    <a:pt x="578" y="3659"/>
                  </a:cubicBezTo>
                  <a:cubicBezTo>
                    <a:pt x="465" y="4234"/>
                    <a:pt x="368" y="4765"/>
                    <a:pt x="272" y="5154"/>
                  </a:cubicBezTo>
                  <a:cubicBezTo>
                    <a:pt x="176" y="5543"/>
                    <a:pt x="-27" y="5787"/>
                    <a:pt x="2" y="5992"/>
                  </a:cubicBezTo>
                  <a:cubicBezTo>
                    <a:pt x="31" y="6197"/>
                    <a:pt x="243" y="6244"/>
                    <a:pt x="446" y="6383"/>
                  </a:cubicBezTo>
                  <a:cubicBezTo>
                    <a:pt x="649" y="6522"/>
                    <a:pt x="1138" y="6592"/>
                    <a:pt x="1222" y="6829"/>
                  </a:cubicBezTo>
                  <a:cubicBezTo>
                    <a:pt x="1306" y="7066"/>
                    <a:pt x="1042" y="7480"/>
                    <a:pt x="952" y="7805"/>
                  </a:cubicBezTo>
                  <a:lnTo>
                    <a:pt x="2033" y="9512"/>
                  </a:lnTo>
                  <a:lnTo>
                    <a:pt x="2303" y="10000"/>
                  </a:lnTo>
                  <a:lnTo>
                    <a:pt x="2844" y="9756"/>
                  </a:lnTo>
                  <a:lnTo>
                    <a:pt x="3384" y="9756"/>
                  </a:lnTo>
                  <a:lnTo>
                    <a:pt x="4736" y="10000"/>
                  </a:lnTo>
                  <a:lnTo>
                    <a:pt x="5006" y="9756"/>
                  </a:lnTo>
                  <a:lnTo>
                    <a:pt x="6087" y="9512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2532063" y="4629150"/>
              <a:ext cx="195262" cy="139700"/>
            </a:xfrm>
            <a:custGeom>
              <a:avLst/>
              <a:gdLst>
                <a:gd name="T0" fmla="*/ 0 w 10000"/>
                <a:gd name="T1" fmla="*/ 2147483646 h 10000"/>
                <a:gd name="T2" fmla="*/ 0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2147483646 h 10000"/>
                <a:gd name="T20" fmla="*/ 2147483646 w 10000"/>
                <a:gd name="T21" fmla="*/ 2147483646 h 10000"/>
                <a:gd name="T22" fmla="*/ 2147483646 w 10000"/>
                <a:gd name="T23" fmla="*/ 0 h 100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000" h="10000">
                  <a:moveTo>
                    <a:pt x="0" y="3889"/>
                  </a:moveTo>
                  <a:lnTo>
                    <a:pt x="0" y="3889"/>
                  </a:lnTo>
                  <a:lnTo>
                    <a:pt x="2000" y="5556"/>
                  </a:lnTo>
                  <a:lnTo>
                    <a:pt x="3200" y="7222"/>
                  </a:lnTo>
                  <a:lnTo>
                    <a:pt x="4800" y="7222"/>
                  </a:lnTo>
                  <a:lnTo>
                    <a:pt x="5600" y="8889"/>
                  </a:lnTo>
                  <a:lnTo>
                    <a:pt x="5268" y="8163"/>
                  </a:lnTo>
                  <a:lnTo>
                    <a:pt x="5600" y="8889"/>
                  </a:lnTo>
                  <a:lnTo>
                    <a:pt x="6400" y="10000"/>
                  </a:lnTo>
                  <a:lnTo>
                    <a:pt x="7200" y="3889"/>
                  </a:lnTo>
                  <a:cubicBezTo>
                    <a:pt x="7067" y="2963"/>
                    <a:pt x="6933" y="2037"/>
                    <a:pt x="6800" y="1111"/>
                  </a:cubicBezTo>
                  <a:lnTo>
                    <a:pt x="10000" y="0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2854325" y="4462463"/>
              <a:ext cx="117475" cy="179387"/>
            </a:xfrm>
            <a:custGeom>
              <a:avLst/>
              <a:gdLst>
                <a:gd name="T0" fmla="*/ 2147483646 w 90"/>
                <a:gd name="T1" fmla="*/ 2147483646 h 138"/>
                <a:gd name="T2" fmla="*/ 2147483646 w 90"/>
                <a:gd name="T3" fmla="*/ 2147483646 h 138"/>
                <a:gd name="T4" fmla="*/ 2147483646 w 90"/>
                <a:gd name="T5" fmla="*/ 2147483646 h 138"/>
                <a:gd name="T6" fmla="*/ 2147483646 w 90"/>
                <a:gd name="T7" fmla="*/ 2147483646 h 138"/>
                <a:gd name="T8" fmla="*/ 2147483646 w 90"/>
                <a:gd name="T9" fmla="*/ 2147483646 h 138"/>
                <a:gd name="T10" fmla="*/ 2147483646 w 90"/>
                <a:gd name="T11" fmla="*/ 2147483646 h 138"/>
                <a:gd name="T12" fmla="*/ 2147483646 w 90"/>
                <a:gd name="T13" fmla="*/ 2147483646 h 138"/>
                <a:gd name="T14" fmla="*/ 2147483646 w 90"/>
                <a:gd name="T15" fmla="*/ 0 h 138"/>
                <a:gd name="T16" fmla="*/ 2147483646 w 90"/>
                <a:gd name="T17" fmla="*/ 2147483646 h 138"/>
                <a:gd name="T18" fmla="*/ 0 w 90"/>
                <a:gd name="T19" fmla="*/ 2147483646 h 138"/>
                <a:gd name="T20" fmla="*/ 2147483646 w 90"/>
                <a:gd name="T21" fmla="*/ 2147483646 h 138"/>
                <a:gd name="T22" fmla="*/ 2147483646 w 90"/>
                <a:gd name="T23" fmla="*/ 2147483646 h 138"/>
                <a:gd name="T24" fmla="*/ 2147483646 w 90"/>
                <a:gd name="T25" fmla="*/ 2147483646 h 138"/>
                <a:gd name="T26" fmla="*/ 2147483646 w 90"/>
                <a:gd name="T27" fmla="*/ 2147483646 h 138"/>
                <a:gd name="T28" fmla="*/ 2147483646 w 90"/>
                <a:gd name="T29" fmla="*/ 2147483646 h 138"/>
                <a:gd name="T30" fmla="*/ 2147483646 w 90"/>
                <a:gd name="T31" fmla="*/ 2147483646 h 138"/>
                <a:gd name="T32" fmla="*/ 2147483646 w 90"/>
                <a:gd name="T33" fmla="*/ 2147483646 h 138"/>
                <a:gd name="T34" fmla="*/ 2147483646 w 90"/>
                <a:gd name="T35" fmla="*/ 2147483646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0" h="138">
                  <a:moveTo>
                    <a:pt x="90" y="126"/>
                  </a:moveTo>
                  <a:lnTo>
                    <a:pt x="78" y="102"/>
                  </a:lnTo>
                  <a:lnTo>
                    <a:pt x="66" y="78"/>
                  </a:lnTo>
                  <a:lnTo>
                    <a:pt x="84" y="60"/>
                  </a:lnTo>
                  <a:lnTo>
                    <a:pt x="90" y="42"/>
                  </a:lnTo>
                  <a:lnTo>
                    <a:pt x="66" y="36"/>
                  </a:lnTo>
                  <a:lnTo>
                    <a:pt x="60" y="18"/>
                  </a:lnTo>
                  <a:lnTo>
                    <a:pt x="36" y="0"/>
                  </a:lnTo>
                  <a:lnTo>
                    <a:pt x="12" y="24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18" y="66"/>
                  </a:lnTo>
                  <a:lnTo>
                    <a:pt x="30" y="84"/>
                  </a:lnTo>
                  <a:lnTo>
                    <a:pt x="24" y="120"/>
                  </a:lnTo>
                  <a:lnTo>
                    <a:pt x="42" y="138"/>
                  </a:lnTo>
                  <a:lnTo>
                    <a:pt x="60" y="132"/>
                  </a:lnTo>
                  <a:lnTo>
                    <a:pt x="90" y="126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3036888" y="4525963"/>
              <a:ext cx="76200" cy="93662"/>
            </a:xfrm>
            <a:custGeom>
              <a:avLst/>
              <a:gdLst>
                <a:gd name="T0" fmla="*/ 2147483646 w 60"/>
                <a:gd name="T1" fmla="*/ 2147483646 h 72"/>
                <a:gd name="T2" fmla="*/ 2147483646 w 60"/>
                <a:gd name="T3" fmla="*/ 2147483646 h 72"/>
                <a:gd name="T4" fmla="*/ 2147483646 w 60"/>
                <a:gd name="T5" fmla="*/ 2147483646 h 72"/>
                <a:gd name="T6" fmla="*/ 2147483646 w 60"/>
                <a:gd name="T7" fmla="*/ 2147483646 h 72"/>
                <a:gd name="T8" fmla="*/ 2147483646 w 60"/>
                <a:gd name="T9" fmla="*/ 2147483646 h 72"/>
                <a:gd name="T10" fmla="*/ 2147483646 w 60"/>
                <a:gd name="T11" fmla="*/ 0 h 72"/>
                <a:gd name="T12" fmla="*/ 2147483646 w 60"/>
                <a:gd name="T13" fmla="*/ 0 h 72"/>
                <a:gd name="T14" fmla="*/ 0 w 60"/>
                <a:gd name="T15" fmla="*/ 2147483646 h 72"/>
                <a:gd name="T16" fmla="*/ 2147483646 w 60"/>
                <a:gd name="T17" fmla="*/ 2147483646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0" h="72">
                  <a:moveTo>
                    <a:pt x="6" y="42"/>
                  </a:moveTo>
                  <a:lnTo>
                    <a:pt x="6" y="66"/>
                  </a:lnTo>
                  <a:lnTo>
                    <a:pt x="12" y="72"/>
                  </a:lnTo>
                  <a:lnTo>
                    <a:pt x="36" y="60"/>
                  </a:lnTo>
                  <a:lnTo>
                    <a:pt x="60" y="24"/>
                  </a:lnTo>
                  <a:lnTo>
                    <a:pt x="18" y="0"/>
                  </a:lnTo>
                  <a:lnTo>
                    <a:pt x="6" y="0"/>
                  </a:lnTo>
                  <a:lnTo>
                    <a:pt x="0" y="18"/>
                  </a:lnTo>
                  <a:lnTo>
                    <a:pt x="6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2943225" y="4522788"/>
              <a:ext cx="96838" cy="109537"/>
            </a:xfrm>
            <a:custGeom>
              <a:avLst/>
              <a:gdLst>
                <a:gd name="T0" fmla="*/ 2147483646 w 72"/>
                <a:gd name="T1" fmla="*/ 2147483646 h 84"/>
                <a:gd name="T2" fmla="*/ 2147483646 w 72"/>
                <a:gd name="T3" fmla="*/ 2147483646 h 84"/>
                <a:gd name="T4" fmla="*/ 2147483646 w 72"/>
                <a:gd name="T5" fmla="*/ 2147483646 h 84"/>
                <a:gd name="T6" fmla="*/ 2147483646 w 72"/>
                <a:gd name="T7" fmla="*/ 2147483646 h 84"/>
                <a:gd name="T8" fmla="*/ 2147483646 w 72"/>
                <a:gd name="T9" fmla="*/ 2147483646 h 84"/>
                <a:gd name="T10" fmla="*/ 2147483646 w 72"/>
                <a:gd name="T11" fmla="*/ 0 h 84"/>
                <a:gd name="T12" fmla="*/ 2147483646 w 72"/>
                <a:gd name="T13" fmla="*/ 2147483646 h 84"/>
                <a:gd name="T14" fmla="*/ 0 w 72"/>
                <a:gd name="T15" fmla="*/ 2147483646 h 84"/>
                <a:gd name="T16" fmla="*/ 2147483646 w 72"/>
                <a:gd name="T17" fmla="*/ 2147483646 h 84"/>
                <a:gd name="T18" fmla="*/ 2147483646 w 72"/>
                <a:gd name="T19" fmla="*/ 2147483646 h 84"/>
                <a:gd name="T20" fmla="*/ 2147483646 w 72"/>
                <a:gd name="T21" fmla="*/ 2147483646 h 84"/>
                <a:gd name="T22" fmla="*/ 2147483646 w 72"/>
                <a:gd name="T23" fmla="*/ 2147483646 h 84"/>
                <a:gd name="T24" fmla="*/ 2147483646 w 72"/>
                <a:gd name="T25" fmla="*/ 2147483646 h 84"/>
                <a:gd name="T26" fmla="*/ 2147483646 w 72"/>
                <a:gd name="T27" fmla="*/ 2147483646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84">
                  <a:moveTo>
                    <a:pt x="72" y="78"/>
                  </a:moveTo>
                  <a:lnTo>
                    <a:pt x="72" y="54"/>
                  </a:lnTo>
                  <a:lnTo>
                    <a:pt x="66" y="30"/>
                  </a:lnTo>
                  <a:lnTo>
                    <a:pt x="72" y="12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8" y="18"/>
                  </a:lnTo>
                  <a:lnTo>
                    <a:pt x="0" y="36"/>
                  </a:lnTo>
                  <a:lnTo>
                    <a:pt x="12" y="60"/>
                  </a:lnTo>
                  <a:lnTo>
                    <a:pt x="24" y="84"/>
                  </a:lnTo>
                  <a:lnTo>
                    <a:pt x="30" y="84"/>
                  </a:lnTo>
                  <a:lnTo>
                    <a:pt x="42" y="78"/>
                  </a:lnTo>
                  <a:lnTo>
                    <a:pt x="72" y="78"/>
                  </a:ln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2579688" y="4378325"/>
              <a:ext cx="333375" cy="280988"/>
            </a:xfrm>
            <a:custGeom>
              <a:avLst/>
              <a:gdLst>
                <a:gd name="T0" fmla="*/ 2147483646 w 43"/>
                <a:gd name="T1" fmla="*/ 2147483646 h 36"/>
                <a:gd name="T2" fmla="*/ 2147483646 w 43"/>
                <a:gd name="T3" fmla="*/ 2147483646 h 36"/>
                <a:gd name="T4" fmla="*/ 2147483646 w 43"/>
                <a:gd name="T5" fmla="*/ 2147483646 h 36"/>
                <a:gd name="T6" fmla="*/ 2147483646 w 43"/>
                <a:gd name="T7" fmla="*/ 2147483646 h 36"/>
                <a:gd name="T8" fmla="*/ 2147483646 w 43"/>
                <a:gd name="T9" fmla="*/ 2147483646 h 36"/>
                <a:gd name="T10" fmla="*/ 2147483646 w 43"/>
                <a:gd name="T11" fmla="*/ 2147483646 h 36"/>
                <a:gd name="T12" fmla="*/ 2147483646 w 43"/>
                <a:gd name="T13" fmla="*/ 2147483646 h 36"/>
                <a:gd name="T14" fmla="*/ 2147483646 w 43"/>
                <a:gd name="T15" fmla="*/ 2147483646 h 36"/>
                <a:gd name="T16" fmla="*/ 2147483646 w 43"/>
                <a:gd name="T17" fmla="*/ 2147483646 h 36"/>
                <a:gd name="T18" fmla="*/ 2147483646 w 43"/>
                <a:gd name="T19" fmla="*/ 2147483646 h 36"/>
                <a:gd name="T20" fmla="*/ 2147483646 w 43"/>
                <a:gd name="T21" fmla="*/ 2147483646 h 36"/>
                <a:gd name="T22" fmla="*/ 2147483646 w 43"/>
                <a:gd name="T23" fmla="*/ 2147483646 h 36"/>
                <a:gd name="T24" fmla="*/ 2147483646 w 43"/>
                <a:gd name="T25" fmla="*/ 2147483646 h 36"/>
                <a:gd name="T26" fmla="*/ 2147483646 w 43"/>
                <a:gd name="T27" fmla="*/ 0 h 36"/>
                <a:gd name="T28" fmla="*/ 2147483646 w 43"/>
                <a:gd name="T29" fmla="*/ 2147483646 h 36"/>
                <a:gd name="T30" fmla="*/ 0 w 43"/>
                <a:gd name="T31" fmla="*/ 2147483646 h 36"/>
                <a:gd name="T32" fmla="*/ 2147483646 w 43"/>
                <a:gd name="T33" fmla="*/ 2147483646 h 36"/>
                <a:gd name="T34" fmla="*/ 2147483646 w 43"/>
                <a:gd name="T35" fmla="*/ 2147483646 h 36"/>
                <a:gd name="T36" fmla="*/ 2147483646 w 43"/>
                <a:gd name="T37" fmla="*/ 2147483646 h 36"/>
                <a:gd name="T38" fmla="*/ 2147483646 w 43"/>
                <a:gd name="T39" fmla="*/ 2147483646 h 36"/>
                <a:gd name="T40" fmla="*/ 2147483646 w 43"/>
                <a:gd name="T41" fmla="*/ 2147483646 h 36"/>
                <a:gd name="T42" fmla="*/ 2147483646 w 43"/>
                <a:gd name="T43" fmla="*/ 2147483646 h 36"/>
                <a:gd name="T44" fmla="*/ 2147483646 w 43"/>
                <a:gd name="T45" fmla="*/ 2147483646 h 36"/>
                <a:gd name="T46" fmla="*/ 2147483646 w 43"/>
                <a:gd name="T47" fmla="*/ 2147483646 h 36"/>
                <a:gd name="T48" fmla="*/ 2147483646 w 43"/>
                <a:gd name="T49" fmla="*/ 2147483646 h 36"/>
                <a:gd name="T50" fmla="*/ 2147483646 w 43"/>
                <a:gd name="T51" fmla="*/ 2147483646 h 36"/>
                <a:gd name="T52" fmla="*/ 2147483646 w 43"/>
                <a:gd name="T53" fmla="*/ 2147483646 h 36"/>
                <a:gd name="T54" fmla="*/ 2147483646 w 43"/>
                <a:gd name="T55" fmla="*/ 2147483646 h 36"/>
                <a:gd name="T56" fmla="*/ 2147483646 w 43"/>
                <a:gd name="T57" fmla="*/ 2147483646 h 36"/>
                <a:gd name="T58" fmla="*/ 2147483646 w 43"/>
                <a:gd name="T59" fmla="*/ 2147483646 h 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3" h="36">
                  <a:moveTo>
                    <a:pt x="38" y="21"/>
                  </a:moveTo>
                  <a:cubicBezTo>
                    <a:pt x="37" y="18"/>
                    <a:pt x="37" y="18"/>
                    <a:pt x="37" y="18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7" y="3"/>
                    <a:pt x="6" y="3"/>
                  </a:cubicBezTo>
                  <a:cubicBezTo>
                    <a:pt x="5" y="3"/>
                    <a:pt x="5" y="1"/>
                    <a:pt x="5" y="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9" y="23"/>
                    <a:pt x="39" y="23"/>
                    <a:pt x="39" y="23"/>
                  </a:cubicBezTo>
                  <a:cubicBezTo>
                    <a:pt x="38" y="21"/>
                    <a:pt x="38" y="21"/>
                    <a:pt x="38" y="21"/>
                  </a:cubicBezTo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2390775" y="4627563"/>
              <a:ext cx="134938" cy="149225"/>
            </a:xfrm>
            <a:custGeom>
              <a:avLst/>
              <a:gdLst>
                <a:gd name="T0" fmla="*/ 2147483646 w 102"/>
                <a:gd name="T1" fmla="*/ 2147483646 h 114"/>
                <a:gd name="T2" fmla="*/ 2147483646 w 102"/>
                <a:gd name="T3" fmla="*/ 2147483646 h 114"/>
                <a:gd name="T4" fmla="*/ 2147483646 w 102"/>
                <a:gd name="T5" fmla="*/ 2147483646 h 114"/>
                <a:gd name="T6" fmla="*/ 2147483646 w 102"/>
                <a:gd name="T7" fmla="*/ 2147483646 h 114"/>
                <a:gd name="T8" fmla="*/ 2147483646 w 102"/>
                <a:gd name="T9" fmla="*/ 2147483646 h 114"/>
                <a:gd name="T10" fmla="*/ 2147483646 w 102"/>
                <a:gd name="T11" fmla="*/ 2147483646 h 114"/>
                <a:gd name="T12" fmla="*/ 2147483646 w 102"/>
                <a:gd name="T13" fmla="*/ 0 h 114"/>
                <a:gd name="T14" fmla="*/ 2147483646 w 102"/>
                <a:gd name="T15" fmla="*/ 2147483646 h 114"/>
                <a:gd name="T16" fmla="*/ 0 w 102"/>
                <a:gd name="T17" fmla="*/ 2147483646 h 114"/>
                <a:gd name="T18" fmla="*/ 2147483646 w 102"/>
                <a:gd name="T19" fmla="*/ 2147483646 h 114"/>
                <a:gd name="T20" fmla="*/ 0 w 102"/>
                <a:gd name="T21" fmla="*/ 2147483646 h 114"/>
                <a:gd name="T22" fmla="*/ 2147483646 w 102"/>
                <a:gd name="T23" fmla="*/ 2147483646 h 114"/>
                <a:gd name="T24" fmla="*/ 2147483646 w 102"/>
                <a:gd name="T25" fmla="*/ 2147483646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2" h="114">
                  <a:moveTo>
                    <a:pt x="24" y="114"/>
                  </a:moveTo>
                  <a:lnTo>
                    <a:pt x="48" y="90"/>
                  </a:lnTo>
                  <a:lnTo>
                    <a:pt x="66" y="84"/>
                  </a:lnTo>
                  <a:lnTo>
                    <a:pt x="90" y="60"/>
                  </a:lnTo>
                  <a:lnTo>
                    <a:pt x="102" y="36"/>
                  </a:lnTo>
                  <a:lnTo>
                    <a:pt x="78" y="18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0" y="66"/>
                  </a:lnTo>
                  <a:lnTo>
                    <a:pt x="12" y="90"/>
                  </a:lnTo>
                  <a:lnTo>
                    <a:pt x="0" y="96"/>
                  </a:lnTo>
                  <a:lnTo>
                    <a:pt x="6" y="108"/>
                  </a:lnTo>
                  <a:lnTo>
                    <a:pt x="24" y="11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4757738" y="2967038"/>
              <a:ext cx="49212" cy="96837"/>
            </a:xfrm>
            <a:custGeom>
              <a:avLst/>
              <a:gdLst>
                <a:gd name="T0" fmla="*/ 0 w 429209"/>
                <a:gd name="T1" fmla="*/ 2 h 839755"/>
                <a:gd name="T2" fmla="*/ 0 w 429209"/>
                <a:gd name="T3" fmla="*/ 1 h 839755"/>
                <a:gd name="T4" fmla="*/ 0 w 429209"/>
                <a:gd name="T5" fmla="*/ 1 h 839755"/>
                <a:gd name="T6" fmla="*/ 0 w 429209"/>
                <a:gd name="T7" fmla="*/ 0 h 839755"/>
                <a:gd name="T8" fmla="*/ 1 w 429209"/>
                <a:gd name="T9" fmla="*/ 0 h 839755"/>
                <a:gd name="T10" fmla="*/ 1 w 429209"/>
                <a:gd name="T11" fmla="*/ 0 h 839755"/>
                <a:gd name="T12" fmla="*/ 1 w 429209"/>
                <a:gd name="T13" fmla="*/ 1 h 839755"/>
                <a:gd name="T14" fmla="*/ 1 w 429209"/>
                <a:gd name="T15" fmla="*/ 1 h 839755"/>
                <a:gd name="T16" fmla="*/ 0 w 429209"/>
                <a:gd name="T17" fmla="*/ 1 h 839755"/>
                <a:gd name="T18" fmla="*/ 0 w 429209"/>
                <a:gd name="T19" fmla="*/ 2 h 839755"/>
                <a:gd name="T20" fmla="*/ 0 w 429209"/>
                <a:gd name="T21" fmla="*/ 2 h 839755"/>
                <a:gd name="T22" fmla="*/ 0 w 429209"/>
                <a:gd name="T23" fmla="*/ 2 h 8397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9209" h="839755">
                  <a:moveTo>
                    <a:pt x="53214" y="797282"/>
                  </a:moveTo>
                  <a:cubicBezTo>
                    <a:pt x="54137" y="718133"/>
                    <a:pt x="55061" y="638985"/>
                    <a:pt x="55984" y="559836"/>
                  </a:cubicBezTo>
                  <a:lnTo>
                    <a:pt x="0" y="522514"/>
                  </a:lnTo>
                  <a:lnTo>
                    <a:pt x="111968" y="130628"/>
                  </a:lnTo>
                  <a:lnTo>
                    <a:pt x="261258" y="130628"/>
                  </a:lnTo>
                  <a:lnTo>
                    <a:pt x="391886" y="0"/>
                  </a:lnTo>
                  <a:lnTo>
                    <a:pt x="410547" y="261257"/>
                  </a:lnTo>
                  <a:lnTo>
                    <a:pt x="429209" y="410547"/>
                  </a:lnTo>
                  <a:lnTo>
                    <a:pt x="223935" y="634481"/>
                  </a:lnTo>
                  <a:lnTo>
                    <a:pt x="223935" y="839755"/>
                  </a:lnTo>
                  <a:lnTo>
                    <a:pt x="111968" y="783771"/>
                  </a:lnTo>
                  <a:lnTo>
                    <a:pt x="53214" y="79728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6029325" y="3640138"/>
              <a:ext cx="431800" cy="417512"/>
            </a:xfrm>
            <a:custGeom>
              <a:avLst/>
              <a:gdLst>
                <a:gd name="T0" fmla="*/ 2147483646 w 10795"/>
                <a:gd name="T1" fmla="*/ 2147483646 h 10652"/>
                <a:gd name="T2" fmla="*/ 2147483646 w 10795"/>
                <a:gd name="T3" fmla="*/ 2147483646 h 10652"/>
                <a:gd name="T4" fmla="*/ 2147483646 w 10795"/>
                <a:gd name="T5" fmla="*/ 2147483646 h 10652"/>
                <a:gd name="T6" fmla="*/ 2147483646 w 10795"/>
                <a:gd name="T7" fmla="*/ 2147483646 h 10652"/>
                <a:gd name="T8" fmla="*/ 2147483646 w 10795"/>
                <a:gd name="T9" fmla="*/ 2147483646 h 10652"/>
                <a:gd name="T10" fmla="*/ 2147483646 w 10795"/>
                <a:gd name="T11" fmla="*/ 2147483646 h 10652"/>
                <a:gd name="T12" fmla="*/ 2147483646 w 10795"/>
                <a:gd name="T13" fmla="*/ 2147483646 h 10652"/>
                <a:gd name="T14" fmla="*/ 2147483646 w 10795"/>
                <a:gd name="T15" fmla="*/ 2147483646 h 10652"/>
                <a:gd name="T16" fmla="*/ 2147483646 w 10795"/>
                <a:gd name="T17" fmla="*/ 2147483646 h 10652"/>
                <a:gd name="T18" fmla="*/ 2147483646 w 10795"/>
                <a:gd name="T19" fmla="*/ 2147483646 h 10652"/>
                <a:gd name="T20" fmla="*/ 2147483646 w 10795"/>
                <a:gd name="T21" fmla="*/ 2147483646 h 10652"/>
                <a:gd name="T22" fmla="*/ 2147483646 w 10795"/>
                <a:gd name="T23" fmla="*/ 2147483646 h 10652"/>
                <a:gd name="T24" fmla="*/ 2147483646 w 10795"/>
                <a:gd name="T25" fmla="*/ 2147483646 h 10652"/>
                <a:gd name="T26" fmla="*/ 2147483646 w 10795"/>
                <a:gd name="T27" fmla="*/ 2147483646 h 10652"/>
                <a:gd name="T28" fmla="*/ 2147483646 w 10795"/>
                <a:gd name="T29" fmla="*/ 360875000 h 10652"/>
                <a:gd name="T30" fmla="*/ 2147483646 w 10795"/>
                <a:gd name="T31" fmla="*/ 2147483646 h 10652"/>
                <a:gd name="T32" fmla="*/ 2147483646 w 10795"/>
                <a:gd name="T33" fmla="*/ 2147483646 h 10652"/>
                <a:gd name="T34" fmla="*/ 2147483646 w 10795"/>
                <a:gd name="T35" fmla="*/ 2147483646 h 10652"/>
                <a:gd name="T36" fmla="*/ 2147483646 w 10795"/>
                <a:gd name="T37" fmla="*/ 2147483646 h 10652"/>
                <a:gd name="T38" fmla="*/ 2147483646 w 10795"/>
                <a:gd name="T39" fmla="*/ 2147483646 h 10652"/>
                <a:gd name="T40" fmla="*/ 2147483646 w 10795"/>
                <a:gd name="T41" fmla="*/ 2147483646 h 10652"/>
                <a:gd name="T42" fmla="*/ 2147483646 w 10795"/>
                <a:gd name="T43" fmla="*/ 2147483646 h 10652"/>
                <a:gd name="T44" fmla="*/ 2147483646 w 10795"/>
                <a:gd name="T45" fmla="*/ 2147483646 h 10652"/>
                <a:gd name="T46" fmla="*/ 2147483646 w 10795"/>
                <a:gd name="T47" fmla="*/ 2147483646 h 10652"/>
                <a:gd name="T48" fmla="*/ 2147483646 w 10795"/>
                <a:gd name="T49" fmla="*/ 2147483646 h 10652"/>
                <a:gd name="T50" fmla="*/ 2147483646 w 10795"/>
                <a:gd name="T51" fmla="*/ 2147483646 h 10652"/>
                <a:gd name="T52" fmla="*/ 2147483646 w 10795"/>
                <a:gd name="T53" fmla="*/ 2147483646 h 10652"/>
                <a:gd name="T54" fmla="*/ 2147483646 w 10795"/>
                <a:gd name="T55" fmla="*/ 2147483646 h 10652"/>
                <a:gd name="T56" fmla="*/ 2147483646 w 10795"/>
                <a:gd name="T57" fmla="*/ 2147483646 h 10652"/>
                <a:gd name="T58" fmla="*/ 2147483646 w 10795"/>
                <a:gd name="T59" fmla="*/ 2147483646 h 10652"/>
                <a:gd name="T60" fmla="*/ 2147483646 w 10795"/>
                <a:gd name="T61" fmla="*/ 2147483646 h 10652"/>
                <a:gd name="T62" fmla="*/ 2147483646 w 10795"/>
                <a:gd name="T63" fmla="*/ 2147483646 h 10652"/>
                <a:gd name="T64" fmla="*/ 2147483646 w 10795"/>
                <a:gd name="T65" fmla="*/ 2147483646 h 10652"/>
                <a:gd name="T66" fmla="*/ 2147483646 w 10795"/>
                <a:gd name="T67" fmla="*/ 2147483646 h 10652"/>
                <a:gd name="T68" fmla="*/ 2147483646 w 10795"/>
                <a:gd name="T69" fmla="*/ 2147483646 h 10652"/>
                <a:gd name="T70" fmla="*/ 2147483646 w 10795"/>
                <a:gd name="T71" fmla="*/ 2147483646 h 10652"/>
                <a:gd name="T72" fmla="*/ 2147483646 w 10795"/>
                <a:gd name="T73" fmla="*/ 2147483646 h 10652"/>
                <a:gd name="T74" fmla="*/ 2147483646 w 10795"/>
                <a:gd name="T75" fmla="*/ 2147483646 h 1065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0795" h="10652">
                  <a:moveTo>
                    <a:pt x="7118" y="10169"/>
                  </a:moveTo>
                  <a:cubicBezTo>
                    <a:pt x="7403" y="10018"/>
                    <a:pt x="7922" y="10028"/>
                    <a:pt x="7912" y="9685"/>
                  </a:cubicBezTo>
                  <a:cubicBezTo>
                    <a:pt x="7902" y="9342"/>
                    <a:pt x="7173" y="8474"/>
                    <a:pt x="7058" y="8110"/>
                  </a:cubicBezTo>
                  <a:cubicBezTo>
                    <a:pt x="6943" y="7746"/>
                    <a:pt x="7143" y="7666"/>
                    <a:pt x="7222" y="7500"/>
                  </a:cubicBezTo>
                  <a:cubicBezTo>
                    <a:pt x="7301" y="7334"/>
                    <a:pt x="7346" y="7193"/>
                    <a:pt x="7530" y="7116"/>
                  </a:cubicBezTo>
                  <a:cubicBezTo>
                    <a:pt x="7714" y="7039"/>
                    <a:pt x="8027" y="7379"/>
                    <a:pt x="8325" y="7039"/>
                  </a:cubicBezTo>
                  <a:cubicBezTo>
                    <a:pt x="8623" y="6699"/>
                    <a:pt x="9062" y="5615"/>
                    <a:pt x="9319" y="5078"/>
                  </a:cubicBezTo>
                  <a:cubicBezTo>
                    <a:pt x="9576" y="4541"/>
                    <a:pt x="9720" y="4241"/>
                    <a:pt x="9868" y="3816"/>
                  </a:cubicBezTo>
                  <a:cubicBezTo>
                    <a:pt x="10016" y="3391"/>
                    <a:pt x="10257" y="2817"/>
                    <a:pt x="10206" y="2527"/>
                  </a:cubicBezTo>
                  <a:cubicBezTo>
                    <a:pt x="10155" y="2237"/>
                    <a:pt x="9538" y="2325"/>
                    <a:pt x="9564" y="2075"/>
                  </a:cubicBezTo>
                  <a:cubicBezTo>
                    <a:pt x="9591" y="1811"/>
                    <a:pt x="9500" y="1164"/>
                    <a:pt x="9640" y="1129"/>
                  </a:cubicBezTo>
                  <a:cubicBezTo>
                    <a:pt x="10141" y="1004"/>
                    <a:pt x="10598" y="957"/>
                    <a:pt x="10748" y="847"/>
                  </a:cubicBezTo>
                  <a:cubicBezTo>
                    <a:pt x="10898" y="737"/>
                    <a:pt x="10653" y="578"/>
                    <a:pt x="10543" y="467"/>
                  </a:cubicBezTo>
                  <a:cubicBezTo>
                    <a:pt x="10433" y="356"/>
                    <a:pt x="10260" y="257"/>
                    <a:pt x="10085" y="179"/>
                  </a:cubicBezTo>
                  <a:cubicBezTo>
                    <a:pt x="9911" y="102"/>
                    <a:pt x="9805" y="-9"/>
                    <a:pt x="9497" y="1"/>
                  </a:cubicBezTo>
                  <a:cubicBezTo>
                    <a:pt x="9192" y="11"/>
                    <a:pt x="8556" y="193"/>
                    <a:pt x="8247" y="237"/>
                  </a:cubicBezTo>
                  <a:cubicBezTo>
                    <a:pt x="7938" y="279"/>
                    <a:pt x="7858" y="208"/>
                    <a:pt x="7639" y="263"/>
                  </a:cubicBezTo>
                  <a:cubicBezTo>
                    <a:pt x="7421" y="320"/>
                    <a:pt x="7152" y="573"/>
                    <a:pt x="6937" y="573"/>
                  </a:cubicBezTo>
                  <a:cubicBezTo>
                    <a:pt x="6886" y="922"/>
                    <a:pt x="6810" y="1372"/>
                    <a:pt x="6784" y="1623"/>
                  </a:cubicBezTo>
                  <a:cubicBezTo>
                    <a:pt x="6758" y="1873"/>
                    <a:pt x="6784" y="1924"/>
                    <a:pt x="6784" y="2075"/>
                  </a:cubicBezTo>
                  <a:cubicBezTo>
                    <a:pt x="6712" y="2150"/>
                    <a:pt x="6645" y="2133"/>
                    <a:pt x="6569" y="2301"/>
                  </a:cubicBezTo>
                  <a:cubicBezTo>
                    <a:pt x="6493" y="2469"/>
                    <a:pt x="6407" y="2823"/>
                    <a:pt x="6326" y="3084"/>
                  </a:cubicBezTo>
                  <a:cubicBezTo>
                    <a:pt x="6326" y="3084"/>
                    <a:pt x="5388" y="3490"/>
                    <a:pt x="5072" y="3661"/>
                  </a:cubicBezTo>
                  <a:cubicBezTo>
                    <a:pt x="4756" y="3832"/>
                    <a:pt x="4644" y="3888"/>
                    <a:pt x="4431" y="4113"/>
                  </a:cubicBezTo>
                  <a:cubicBezTo>
                    <a:pt x="4217" y="4338"/>
                    <a:pt x="3788" y="5012"/>
                    <a:pt x="3788" y="5012"/>
                  </a:cubicBezTo>
                  <a:cubicBezTo>
                    <a:pt x="3788" y="5012"/>
                    <a:pt x="2925" y="5037"/>
                    <a:pt x="2506" y="5245"/>
                  </a:cubicBezTo>
                  <a:cubicBezTo>
                    <a:pt x="2087" y="5453"/>
                    <a:pt x="1684" y="6101"/>
                    <a:pt x="1270" y="6260"/>
                  </a:cubicBezTo>
                  <a:cubicBezTo>
                    <a:pt x="856" y="6419"/>
                    <a:pt x="140" y="6073"/>
                    <a:pt x="20" y="6198"/>
                  </a:cubicBezTo>
                  <a:cubicBezTo>
                    <a:pt x="-100" y="6323"/>
                    <a:pt x="358" y="6820"/>
                    <a:pt x="552" y="7008"/>
                  </a:cubicBezTo>
                  <a:cubicBezTo>
                    <a:pt x="746" y="7196"/>
                    <a:pt x="1074" y="7217"/>
                    <a:pt x="1182" y="7324"/>
                  </a:cubicBezTo>
                  <a:cubicBezTo>
                    <a:pt x="1290" y="7431"/>
                    <a:pt x="1192" y="7543"/>
                    <a:pt x="1199" y="7649"/>
                  </a:cubicBezTo>
                  <a:cubicBezTo>
                    <a:pt x="1206" y="7755"/>
                    <a:pt x="1239" y="7800"/>
                    <a:pt x="1223" y="7962"/>
                  </a:cubicBezTo>
                  <a:cubicBezTo>
                    <a:pt x="1207" y="8124"/>
                    <a:pt x="1334" y="8396"/>
                    <a:pt x="1102" y="8620"/>
                  </a:cubicBezTo>
                  <a:cubicBezTo>
                    <a:pt x="795" y="8917"/>
                    <a:pt x="443" y="9228"/>
                    <a:pt x="470" y="9744"/>
                  </a:cubicBezTo>
                  <a:cubicBezTo>
                    <a:pt x="479" y="9915"/>
                    <a:pt x="2376" y="9516"/>
                    <a:pt x="3293" y="9667"/>
                  </a:cubicBezTo>
                  <a:cubicBezTo>
                    <a:pt x="4210" y="9818"/>
                    <a:pt x="5529" y="9982"/>
                    <a:pt x="5971" y="10652"/>
                  </a:cubicBezTo>
                  <a:lnTo>
                    <a:pt x="6232" y="10504"/>
                  </a:lnTo>
                  <a:lnTo>
                    <a:pt x="7118" y="101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6018213" y="3611563"/>
              <a:ext cx="341312" cy="276225"/>
            </a:xfrm>
            <a:custGeom>
              <a:avLst/>
              <a:gdLst>
                <a:gd name="T0" fmla="*/ 2147483646 w 10000"/>
                <a:gd name="T1" fmla="*/ 2147483646 h 11017"/>
                <a:gd name="T2" fmla="*/ 2147483646 w 10000"/>
                <a:gd name="T3" fmla="*/ 2147483646 h 11017"/>
                <a:gd name="T4" fmla="*/ 2147483646 w 10000"/>
                <a:gd name="T5" fmla="*/ 2147483646 h 11017"/>
                <a:gd name="T6" fmla="*/ 2147483646 w 10000"/>
                <a:gd name="T7" fmla="*/ 2147483646 h 11017"/>
                <a:gd name="T8" fmla="*/ 2147483646 w 10000"/>
                <a:gd name="T9" fmla="*/ 0 h 11017"/>
                <a:gd name="T10" fmla="*/ 2147483646 w 10000"/>
                <a:gd name="T11" fmla="*/ 2147483646 h 11017"/>
                <a:gd name="T12" fmla="*/ 2147483646 w 10000"/>
                <a:gd name="T13" fmla="*/ 2147483646 h 11017"/>
                <a:gd name="T14" fmla="*/ 2147483646 w 10000"/>
                <a:gd name="T15" fmla="*/ 2147483646 h 11017"/>
                <a:gd name="T16" fmla="*/ 2147483646 w 10000"/>
                <a:gd name="T17" fmla="*/ 2147483646 h 11017"/>
                <a:gd name="T18" fmla="*/ 2147483646 w 10000"/>
                <a:gd name="T19" fmla="*/ 2147483646 h 11017"/>
                <a:gd name="T20" fmla="*/ 2147483646 w 10000"/>
                <a:gd name="T21" fmla="*/ 2147483646 h 11017"/>
                <a:gd name="T22" fmla="*/ 2147483646 w 10000"/>
                <a:gd name="T23" fmla="*/ 2147483646 h 11017"/>
                <a:gd name="T24" fmla="*/ 2147483646 w 10000"/>
                <a:gd name="T25" fmla="*/ 2147483646 h 11017"/>
                <a:gd name="T26" fmla="*/ 2147483646 w 10000"/>
                <a:gd name="T27" fmla="*/ 2147483646 h 11017"/>
                <a:gd name="T28" fmla="*/ 2147483646 w 10000"/>
                <a:gd name="T29" fmla="*/ 2147483646 h 11017"/>
                <a:gd name="T30" fmla="*/ 2147483646 w 10000"/>
                <a:gd name="T31" fmla="*/ 2147483646 h 11017"/>
                <a:gd name="T32" fmla="*/ 2147483646 w 10000"/>
                <a:gd name="T33" fmla="*/ 2147483646 h 11017"/>
                <a:gd name="T34" fmla="*/ 0 w 10000"/>
                <a:gd name="T35" fmla="*/ 2147483646 h 11017"/>
                <a:gd name="T36" fmla="*/ 0 w 10000"/>
                <a:gd name="T37" fmla="*/ 2147483646 h 11017"/>
                <a:gd name="T38" fmla="*/ 2147483646 w 10000"/>
                <a:gd name="T39" fmla="*/ 2147483646 h 11017"/>
                <a:gd name="T40" fmla="*/ 2147483646 w 10000"/>
                <a:gd name="T41" fmla="*/ 2147483646 h 11017"/>
                <a:gd name="T42" fmla="*/ 2147483646 w 10000"/>
                <a:gd name="T43" fmla="*/ 2147483646 h 11017"/>
                <a:gd name="T44" fmla="*/ 2147483646 w 10000"/>
                <a:gd name="T45" fmla="*/ 2147483646 h 11017"/>
                <a:gd name="T46" fmla="*/ 2147483646 w 10000"/>
                <a:gd name="T47" fmla="*/ 2147483646 h 11017"/>
                <a:gd name="T48" fmla="*/ 2147483646 w 10000"/>
                <a:gd name="T49" fmla="*/ 2147483646 h 11017"/>
                <a:gd name="T50" fmla="*/ 2147483646 w 10000"/>
                <a:gd name="T51" fmla="*/ 2147483646 h 11017"/>
                <a:gd name="T52" fmla="*/ 2147483646 w 10000"/>
                <a:gd name="T53" fmla="*/ 2147483646 h 11017"/>
                <a:gd name="T54" fmla="*/ 2147483646 w 10000"/>
                <a:gd name="T55" fmla="*/ 2147483646 h 11017"/>
                <a:gd name="T56" fmla="*/ 2147483646 w 10000"/>
                <a:gd name="T57" fmla="*/ 2147483646 h 11017"/>
                <a:gd name="T58" fmla="*/ 2147483646 w 10000"/>
                <a:gd name="T59" fmla="*/ 2147483646 h 11017"/>
                <a:gd name="T60" fmla="*/ 2147483646 w 10000"/>
                <a:gd name="T61" fmla="*/ 2147483646 h 11017"/>
                <a:gd name="T62" fmla="*/ 2147483646 w 10000"/>
                <a:gd name="T63" fmla="*/ 2147483646 h 11017"/>
                <a:gd name="T64" fmla="*/ 2147483646 w 10000"/>
                <a:gd name="T65" fmla="*/ 2147483646 h 11017"/>
                <a:gd name="T66" fmla="*/ 2147483646 w 10000"/>
                <a:gd name="T67" fmla="*/ 2147483646 h 11017"/>
                <a:gd name="T68" fmla="*/ 2147483646 w 10000"/>
                <a:gd name="T69" fmla="*/ 2147483646 h 11017"/>
                <a:gd name="T70" fmla="*/ 2147483646 w 10000"/>
                <a:gd name="T71" fmla="*/ 2147483646 h 11017"/>
                <a:gd name="T72" fmla="*/ 2147483646 w 10000"/>
                <a:gd name="T73" fmla="*/ 2147483646 h 11017"/>
                <a:gd name="T74" fmla="*/ 2147483646 w 10000"/>
                <a:gd name="T75" fmla="*/ 2147483646 h 11017"/>
                <a:gd name="T76" fmla="*/ 2147483646 w 10000"/>
                <a:gd name="T77" fmla="*/ 2147483646 h 1101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0000" h="11017">
                  <a:moveTo>
                    <a:pt x="9226" y="329"/>
                  </a:moveTo>
                  <a:cubicBezTo>
                    <a:pt x="8904" y="611"/>
                    <a:pt x="8531" y="1035"/>
                    <a:pt x="8261" y="1176"/>
                  </a:cubicBezTo>
                  <a:cubicBezTo>
                    <a:pt x="7992" y="1317"/>
                    <a:pt x="7826" y="1176"/>
                    <a:pt x="7609" y="1176"/>
                  </a:cubicBezTo>
                  <a:cubicBezTo>
                    <a:pt x="7536" y="882"/>
                    <a:pt x="7464" y="588"/>
                    <a:pt x="7391" y="294"/>
                  </a:cubicBezTo>
                  <a:lnTo>
                    <a:pt x="7174" y="0"/>
                  </a:lnTo>
                  <a:lnTo>
                    <a:pt x="6522" y="882"/>
                  </a:lnTo>
                  <a:cubicBezTo>
                    <a:pt x="6377" y="1078"/>
                    <a:pt x="6298" y="1425"/>
                    <a:pt x="6087" y="1471"/>
                  </a:cubicBezTo>
                  <a:cubicBezTo>
                    <a:pt x="5876" y="1517"/>
                    <a:pt x="5533" y="1264"/>
                    <a:pt x="5256" y="1160"/>
                  </a:cubicBezTo>
                  <a:cubicBezTo>
                    <a:pt x="5098" y="1165"/>
                    <a:pt x="4971" y="1173"/>
                    <a:pt x="4783" y="1176"/>
                  </a:cubicBezTo>
                  <a:cubicBezTo>
                    <a:pt x="4595" y="1179"/>
                    <a:pt x="4348" y="1176"/>
                    <a:pt x="4130" y="1176"/>
                  </a:cubicBezTo>
                  <a:lnTo>
                    <a:pt x="3261" y="882"/>
                  </a:lnTo>
                  <a:cubicBezTo>
                    <a:pt x="3188" y="1372"/>
                    <a:pt x="3116" y="1863"/>
                    <a:pt x="3043" y="2353"/>
                  </a:cubicBezTo>
                  <a:lnTo>
                    <a:pt x="1957" y="2941"/>
                  </a:lnTo>
                  <a:lnTo>
                    <a:pt x="1522" y="3529"/>
                  </a:lnTo>
                  <a:lnTo>
                    <a:pt x="870" y="3235"/>
                  </a:lnTo>
                  <a:lnTo>
                    <a:pt x="435" y="2941"/>
                  </a:lnTo>
                  <a:cubicBezTo>
                    <a:pt x="362" y="3529"/>
                    <a:pt x="290" y="4118"/>
                    <a:pt x="217" y="4706"/>
                  </a:cubicBezTo>
                  <a:cubicBezTo>
                    <a:pt x="145" y="5098"/>
                    <a:pt x="72" y="5490"/>
                    <a:pt x="0" y="5882"/>
                  </a:cubicBezTo>
                  <a:lnTo>
                    <a:pt x="0" y="7353"/>
                  </a:lnTo>
                  <a:lnTo>
                    <a:pt x="870" y="7941"/>
                  </a:lnTo>
                  <a:cubicBezTo>
                    <a:pt x="435" y="9706"/>
                    <a:pt x="559" y="9259"/>
                    <a:pt x="435" y="9706"/>
                  </a:cubicBezTo>
                  <a:cubicBezTo>
                    <a:pt x="311" y="10153"/>
                    <a:pt x="27" y="10425"/>
                    <a:pt x="124" y="10621"/>
                  </a:cubicBezTo>
                  <a:cubicBezTo>
                    <a:pt x="221" y="10817"/>
                    <a:pt x="794" y="10837"/>
                    <a:pt x="1017" y="10882"/>
                  </a:cubicBezTo>
                  <a:cubicBezTo>
                    <a:pt x="1240" y="10927"/>
                    <a:pt x="1315" y="10844"/>
                    <a:pt x="1460" y="10893"/>
                  </a:cubicBezTo>
                  <a:cubicBezTo>
                    <a:pt x="1605" y="10942"/>
                    <a:pt x="2180" y="11085"/>
                    <a:pt x="2676" y="10980"/>
                  </a:cubicBezTo>
                  <a:cubicBezTo>
                    <a:pt x="3172" y="10875"/>
                    <a:pt x="4096" y="10604"/>
                    <a:pt x="4434" y="10261"/>
                  </a:cubicBezTo>
                  <a:cubicBezTo>
                    <a:pt x="4772" y="9918"/>
                    <a:pt x="4517" y="9199"/>
                    <a:pt x="4703" y="8921"/>
                  </a:cubicBezTo>
                  <a:cubicBezTo>
                    <a:pt x="4889" y="8643"/>
                    <a:pt x="5182" y="8785"/>
                    <a:pt x="5548" y="8595"/>
                  </a:cubicBezTo>
                  <a:cubicBezTo>
                    <a:pt x="5914" y="8405"/>
                    <a:pt x="6666" y="8083"/>
                    <a:pt x="6899" y="7778"/>
                  </a:cubicBezTo>
                  <a:cubicBezTo>
                    <a:pt x="7133" y="7473"/>
                    <a:pt x="6892" y="6977"/>
                    <a:pt x="6949" y="6764"/>
                  </a:cubicBezTo>
                  <a:cubicBezTo>
                    <a:pt x="7006" y="6552"/>
                    <a:pt x="7127" y="6617"/>
                    <a:pt x="7239" y="6503"/>
                  </a:cubicBezTo>
                  <a:cubicBezTo>
                    <a:pt x="7351" y="6389"/>
                    <a:pt x="7449" y="6339"/>
                    <a:pt x="7621" y="6078"/>
                  </a:cubicBezTo>
                  <a:cubicBezTo>
                    <a:pt x="7793" y="5817"/>
                    <a:pt x="8142" y="5240"/>
                    <a:pt x="8271" y="4935"/>
                  </a:cubicBezTo>
                  <a:cubicBezTo>
                    <a:pt x="8400" y="4630"/>
                    <a:pt x="8303" y="4537"/>
                    <a:pt x="8395" y="4248"/>
                  </a:cubicBezTo>
                  <a:cubicBezTo>
                    <a:pt x="8487" y="3959"/>
                    <a:pt x="8811" y="3568"/>
                    <a:pt x="8825" y="3203"/>
                  </a:cubicBezTo>
                  <a:cubicBezTo>
                    <a:pt x="8839" y="2838"/>
                    <a:pt x="8282" y="2299"/>
                    <a:pt x="8478" y="2059"/>
                  </a:cubicBezTo>
                  <a:cubicBezTo>
                    <a:pt x="8674" y="1819"/>
                    <a:pt x="9493" y="1863"/>
                    <a:pt x="10000" y="1765"/>
                  </a:cubicBezTo>
                  <a:lnTo>
                    <a:pt x="9565" y="882"/>
                  </a:lnTo>
                  <a:lnTo>
                    <a:pt x="9226" y="32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6734175" y="3946525"/>
              <a:ext cx="112713" cy="139700"/>
            </a:xfrm>
            <a:custGeom>
              <a:avLst/>
              <a:gdLst>
                <a:gd name="T0" fmla="*/ 2147483646 w 90"/>
                <a:gd name="T1" fmla="*/ 2147483646 h 78"/>
                <a:gd name="T2" fmla="*/ 2147483646 w 90"/>
                <a:gd name="T3" fmla="*/ 2147483646 h 78"/>
                <a:gd name="T4" fmla="*/ 2147483646 w 90"/>
                <a:gd name="T5" fmla="*/ 2147483646 h 78"/>
                <a:gd name="T6" fmla="*/ 2147483646 w 90"/>
                <a:gd name="T7" fmla="*/ 2147483646 h 78"/>
                <a:gd name="T8" fmla="*/ 2147483646 w 90"/>
                <a:gd name="T9" fmla="*/ 0 h 78"/>
                <a:gd name="T10" fmla="*/ 2147483646 w 90"/>
                <a:gd name="T11" fmla="*/ 0 h 78"/>
                <a:gd name="T12" fmla="*/ 2147483646 w 90"/>
                <a:gd name="T13" fmla="*/ 2147483646 h 78"/>
                <a:gd name="T14" fmla="*/ 0 w 90"/>
                <a:gd name="T15" fmla="*/ 2147483646 h 78"/>
                <a:gd name="T16" fmla="*/ 2147483646 w 90"/>
                <a:gd name="T17" fmla="*/ 2147483646 h 78"/>
                <a:gd name="T18" fmla="*/ 2147483646 w 90"/>
                <a:gd name="T19" fmla="*/ 2147483646 h 78"/>
                <a:gd name="T20" fmla="*/ 2147483646 w 90"/>
                <a:gd name="T21" fmla="*/ 2147483646 h 78"/>
                <a:gd name="T22" fmla="*/ 2147483646 w 90"/>
                <a:gd name="T23" fmla="*/ 2147483646 h 78"/>
                <a:gd name="T24" fmla="*/ 2147483646 w 90"/>
                <a:gd name="T25" fmla="*/ 2147483646 h 78"/>
                <a:gd name="T26" fmla="*/ 2147483646 w 90"/>
                <a:gd name="T27" fmla="*/ 2147483646 h 78"/>
                <a:gd name="T28" fmla="*/ 2147483646 w 90"/>
                <a:gd name="T29" fmla="*/ 2147483646 h 7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90" h="78">
                  <a:moveTo>
                    <a:pt x="72" y="42"/>
                  </a:moveTo>
                  <a:lnTo>
                    <a:pt x="78" y="30"/>
                  </a:lnTo>
                  <a:lnTo>
                    <a:pt x="84" y="18"/>
                  </a:lnTo>
                  <a:lnTo>
                    <a:pt x="48" y="12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30"/>
                  </a:lnTo>
                  <a:lnTo>
                    <a:pt x="18" y="78"/>
                  </a:lnTo>
                  <a:lnTo>
                    <a:pt x="54" y="72"/>
                  </a:lnTo>
                  <a:lnTo>
                    <a:pt x="78" y="66"/>
                  </a:lnTo>
                  <a:lnTo>
                    <a:pt x="84" y="72"/>
                  </a:lnTo>
                  <a:lnTo>
                    <a:pt x="90" y="48"/>
                  </a:lnTo>
                  <a:lnTo>
                    <a:pt x="72" y="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6557963" y="3840163"/>
              <a:ext cx="214312" cy="120650"/>
            </a:xfrm>
            <a:custGeom>
              <a:avLst/>
              <a:gdLst>
                <a:gd name="T0" fmla="*/ 2147483646 w 10000"/>
                <a:gd name="T1" fmla="*/ 2147483646 h 11631"/>
                <a:gd name="T2" fmla="*/ 2147483646 w 10000"/>
                <a:gd name="T3" fmla="*/ 2094439447 h 11631"/>
                <a:gd name="T4" fmla="*/ 2147483646 w 10000"/>
                <a:gd name="T5" fmla="*/ 545154810 h 11631"/>
                <a:gd name="T6" fmla="*/ 2147483646 w 10000"/>
                <a:gd name="T7" fmla="*/ 0 h 11631"/>
                <a:gd name="T8" fmla="*/ 0 w 10000"/>
                <a:gd name="T9" fmla="*/ 2147483646 h 11631"/>
                <a:gd name="T10" fmla="*/ 2147483646 w 10000"/>
                <a:gd name="T11" fmla="*/ 2147483646 h 11631"/>
                <a:gd name="T12" fmla="*/ 2147483646 w 10000"/>
                <a:gd name="T13" fmla="*/ 2147483646 h 11631"/>
                <a:gd name="T14" fmla="*/ 2147483646 w 10000"/>
                <a:gd name="T15" fmla="*/ 2147483646 h 11631"/>
                <a:gd name="T16" fmla="*/ 2147483646 w 10000"/>
                <a:gd name="T17" fmla="*/ 2147483646 h 11631"/>
                <a:gd name="T18" fmla="*/ 2147483646 w 10000"/>
                <a:gd name="T19" fmla="*/ 2147483646 h 11631"/>
                <a:gd name="T20" fmla="*/ 2147483646 w 10000"/>
                <a:gd name="T21" fmla="*/ 2147483646 h 11631"/>
                <a:gd name="T22" fmla="*/ 2147483646 w 10000"/>
                <a:gd name="T23" fmla="*/ 2147483646 h 11631"/>
                <a:gd name="T24" fmla="*/ 2147483646 w 10000"/>
                <a:gd name="T25" fmla="*/ 2147483646 h 116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00" h="11631">
                  <a:moveTo>
                    <a:pt x="7686" y="5391"/>
                  </a:moveTo>
                  <a:lnTo>
                    <a:pt x="5498" y="4472"/>
                  </a:lnTo>
                  <a:lnTo>
                    <a:pt x="2084" y="1164"/>
                  </a:lnTo>
                  <a:lnTo>
                    <a:pt x="886" y="0"/>
                  </a:lnTo>
                  <a:lnTo>
                    <a:pt x="0" y="4803"/>
                  </a:lnTo>
                  <a:lnTo>
                    <a:pt x="3459" y="9284"/>
                  </a:lnTo>
                  <a:lnTo>
                    <a:pt x="5903" y="10259"/>
                  </a:lnTo>
                  <a:lnTo>
                    <a:pt x="8016" y="11631"/>
                  </a:lnTo>
                  <a:lnTo>
                    <a:pt x="8676" y="8710"/>
                  </a:lnTo>
                  <a:lnTo>
                    <a:pt x="10000" y="8128"/>
                  </a:lnTo>
                  <a:lnTo>
                    <a:pt x="8915" y="6759"/>
                  </a:lnTo>
                  <a:lnTo>
                    <a:pt x="8310" y="6622"/>
                  </a:lnTo>
                  <a:cubicBezTo>
                    <a:pt x="8207" y="6039"/>
                    <a:pt x="7790" y="5973"/>
                    <a:pt x="7686" y="5391"/>
                  </a:cubicBez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6905625" y="3975100"/>
              <a:ext cx="233363" cy="490538"/>
            </a:xfrm>
            <a:custGeom>
              <a:avLst/>
              <a:gdLst>
                <a:gd name="T0" fmla="*/ 1296617862 w 11115"/>
                <a:gd name="T1" fmla="*/ 0 h 10000"/>
                <a:gd name="T2" fmla="*/ 1014318022 w 11115"/>
                <a:gd name="T3" fmla="*/ 2147483646 h 10000"/>
                <a:gd name="T4" fmla="*/ 876662132 w 11115"/>
                <a:gd name="T5" fmla="*/ 2147483646 h 10000"/>
                <a:gd name="T6" fmla="*/ 833108975 w 11115"/>
                <a:gd name="T7" fmla="*/ 2147483646 h 10000"/>
                <a:gd name="T8" fmla="*/ 359688197 w 11115"/>
                <a:gd name="T9" fmla="*/ 2147483646 h 10000"/>
                <a:gd name="T10" fmla="*/ 70188704 w 11115"/>
                <a:gd name="T11" fmla="*/ 2147483646 h 10000"/>
                <a:gd name="T12" fmla="*/ 0 w 11115"/>
                <a:gd name="T13" fmla="*/ 2147483646 h 10000"/>
                <a:gd name="T14" fmla="*/ 479454939 w 11115"/>
                <a:gd name="T15" fmla="*/ 2147483646 h 10000"/>
                <a:gd name="T16" fmla="*/ 371738000 w 11115"/>
                <a:gd name="T17" fmla="*/ 2147483646 h 10000"/>
                <a:gd name="T18" fmla="*/ 923713488 w 11115"/>
                <a:gd name="T19" fmla="*/ 2147483646 h 10000"/>
                <a:gd name="T20" fmla="*/ 1240431715 w 11115"/>
                <a:gd name="T21" fmla="*/ 2147483646 h 10000"/>
                <a:gd name="T22" fmla="*/ 1064090476 w 11115"/>
                <a:gd name="T23" fmla="*/ 2147483646 h 10000"/>
                <a:gd name="T24" fmla="*/ 1180552953 w 11115"/>
                <a:gd name="T25" fmla="*/ 2147483646 h 10000"/>
                <a:gd name="T26" fmla="*/ 1299347758 w 11115"/>
                <a:gd name="T27" fmla="*/ 2147483646 h 10000"/>
                <a:gd name="T28" fmla="*/ 1436411642 w 11115"/>
                <a:gd name="T29" fmla="*/ 2147483646 h 10000"/>
                <a:gd name="T30" fmla="*/ 1469080908 w 11115"/>
                <a:gd name="T31" fmla="*/ 2147483646 h 10000"/>
                <a:gd name="T32" fmla="*/ 1751186353 w 11115"/>
                <a:gd name="T33" fmla="*/ 2147483646 h 10000"/>
                <a:gd name="T34" fmla="*/ 1628893350 w 11115"/>
                <a:gd name="T35" fmla="*/ 2147483646 h 10000"/>
                <a:gd name="T36" fmla="*/ 1429609158 w 11115"/>
                <a:gd name="T37" fmla="*/ 2147483646 h 10000"/>
                <a:gd name="T38" fmla="*/ 1529154066 w 11115"/>
                <a:gd name="T39" fmla="*/ 2147483646 h 10000"/>
                <a:gd name="T40" fmla="*/ 1512430411 w 11115"/>
                <a:gd name="T41" fmla="*/ 2147483646 h 10000"/>
                <a:gd name="T42" fmla="*/ 1246845408 w 11115"/>
                <a:gd name="T43" fmla="*/ 2147483646 h 10000"/>
                <a:gd name="T44" fmla="*/ 1379642749 w 11115"/>
                <a:gd name="T45" fmla="*/ 2147483646 h 10000"/>
                <a:gd name="T46" fmla="*/ 1539065958 w 11115"/>
                <a:gd name="T47" fmla="*/ 2147483646 h 10000"/>
                <a:gd name="T48" fmla="*/ 1883011737 w 11115"/>
                <a:gd name="T49" fmla="*/ 2147483646 h 10000"/>
                <a:gd name="T50" fmla="*/ 2007831422 w 11115"/>
                <a:gd name="T51" fmla="*/ 2147483646 h 10000"/>
                <a:gd name="T52" fmla="*/ 2147483646 w 11115"/>
                <a:gd name="T53" fmla="*/ 2147483646 h 10000"/>
                <a:gd name="T54" fmla="*/ 1877560763 w 11115"/>
                <a:gd name="T55" fmla="*/ 2147483646 h 10000"/>
                <a:gd name="T56" fmla="*/ 1862207137 w 11115"/>
                <a:gd name="T57" fmla="*/ 2147483646 h 10000"/>
                <a:gd name="T58" fmla="*/ 1728437817 w 11115"/>
                <a:gd name="T59" fmla="*/ 2147483646 h 10000"/>
                <a:gd name="T60" fmla="*/ 1716582389 w 11115"/>
                <a:gd name="T61" fmla="*/ 2147483646 h 10000"/>
                <a:gd name="T62" fmla="*/ 1512236456 w 11115"/>
                <a:gd name="T63" fmla="*/ 2147483646 h 10000"/>
                <a:gd name="T64" fmla="*/ 1444574434 w 11115"/>
                <a:gd name="T65" fmla="*/ 2147483646 h 10000"/>
                <a:gd name="T66" fmla="*/ 1379642749 w 11115"/>
                <a:gd name="T67" fmla="*/ 2147483646 h 10000"/>
                <a:gd name="T68" fmla="*/ 1529154066 w 11115"/>
                <a:gd name="T69" fmla="*/ 2147483646 h 10000"/>
                <a:gd name="T70" fmla="*/ 1529154066 w 11115"/>
                <a:gd name="T71" fmla="*/ 2147483646 h 10000"/>
                <a:gd name="T72" fmla="*/ 1296617862 w 11115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1115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lnTo>
                    <a:pt x="9657" y="3072"/>
                  </a:lnTo>
                  <a:cubicBezTo>
                    <a:pt x="9631" y="3012"/>
                    <a:pt x="9604" y="2953"/>
                    <a:pt x="9578" y="2893"/>
                  </a:cubicBezTo>
                  <a:lnTo>
                    <a:pt x="8890" y="2693"/>
                  </a:lnTo>
                  <a:cubicBezTo>
                    <a:pt x="8870" y="2548"/>
                    <a:pt x="8849" y="2402"/>
                    <a:pt x="8829" y="2257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6797675" y="3925888"/>
              <a:ext cx="88900" cy="49212"/>
            </a:xfrm>
            <a:custGeom>
              <a:avLst/>
              <a:gdLst>
                <a:gd name="T0" fmla="*/ 0 w 348468"/>
                <a:gd name="T1" fmla="*/ 595 h 191264"/>
                <a:gd name="T2" fmla="*/ 432 w 348468"/>
                <a:gd name="T3" fmla="*/ 836 h 191264"/>
                <a:gd name="T4" fmla="*/ 687 w 348468"/>
                <a:gd name="T5" fmla="*/ 710 h 191264"/>
                <a:gd name="T6" fmla="*/ 920 w 348468"/>
                <a:gd name="T7" fmla="*/ 824 h 191264"/>
                <a:gd name="T8" fmla="*/ 1375 w 348468"/>
                <a:gd name="T9" fmla="*/ 733 h 191264"/>
                <a:gd name="T10" fmla="*/ 1475 w 348468"/>
                <a:gd name="T11" fmla="*/ 458 h 191264"/>
                <a:gd name="T12" fmla="*/ 1075 w 348468"/>
                <a:gd name="T13" fmla="*/ 23 h 191264"/>
                <a:gd name="T14" fmla="*/ 709 w 348468"/>
                <a:gd name="T15" fmla="*/ 92 h 191264"/>
                <a:gd name="T16" fmla="*/ 488 w 348468"/>
                <a:gd name="T17" fmla="*/ 0 h 191264"/>
                <a:gd name="T18" fmla="*/ 122 w 348468"/>
                <a:gd name="T19" fmla="*/ 321 h 191264"/>
                <a:gd name="T20" fmla="*/ 0 w 348468"/>
                <a:gd name="T21" fmla="*/ 595 h 1912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48468" h="191264">
                  <a:moveTo>
                    <a:pt x="0" y="136243"/>
                  </a:moveTo>
                  <a:lnTo>
                    <a:pt x="102182" y="191264"/>
                  </a:lnTo>
                  <a:lnTo>
                    <a:pt x="162443" y="162443"/>
                  </a:lnTo>
                  <a:lnTo>
                    <a:pt x="217465" y="188644"/>
                  </a:lnTo>
                  <a:lnTo>
                    <a:pt x="324887" y="167683"/>
                  </a:lnTo>
                  <a:lnTo>
                    <a:pt x="348468" y="104802"/>
                  </a:lnTo>
                  <a:lnTo>
                    <a:pt x="254145" y="5240"/>
                  </a:lnTo>
                  <a:lnTo>
                    <a:pt x="167684" y="20960"/>
                  </a:lnTo>
                  <a:lnTo>
                    <a:pt x="115282" y="0"/>
                  </a:lnTo>
                  <a:lnTo>
                    <a:pt x="28821" y="73361"/>
                  </a:lnTo>
                  <a:lnTo>
                    <a:pt x="0" y="13624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7132638" y="4551363"/>
              <a:ext cx="128587" cy="147637"/>
            </a:xfrm>
            <a:custGeom>
              <a:avLst/>
              <a:gdLst>
                <a:gd name="T0" fmla="*/ 0 w 675"/>
                <a:gd name="T1" fmla="*/ 2147483646 h 773"/>
                <a:gd name="T2" fmla="*/ 2147483646 w 675"/>
                <a:gd name="T3" fmla="*/ 2147483646 h 773"/>
                <a:gd name="T4" fmla="*/ 2147483646 w 675"/>
                <a:gd name="T5" fmla="*/ 2147483646 h 773"/>
                <a:gd name="T6" fmla="*/ 2147483646 w 675"/>
                <a:gd name="T7" fmla="*/ 2147483646 h 773"/>
                <a:gd name="T8" fmla="*/ 2147483646 w 675"/>
                <a:gd name="T9" fmla="*/ 2147483646 h 773"/>
                <a:gd name="T10" fmla="*/ 2147483646 w 675"/>
                <a:gd name="T11" fmla="*/ 2147483646 h 773"/>
                <a:gd name="T12" fmla="*/ 2147483646 w 675"/>
                <a:gd name="T13" fmla="*/ 2147483646 h 773"/>
                <a:gd name="T14" fmla="*/ 2147483646 w 675"/>
                <a:gd name="T15" fmla="*/ 2147483646 h 773"/>
                <a:gd name="T16" fmla="*/ 2147483646 w 675"/>
                <a:gd name="T17" fmla="*/ 2147483646 h 773"/>
                <a:gd name="T18" fmla="*/ 2147483646 w 675"/>
                <a:gd name="T19" fmla="*/ 2147483646 h 773"/>
                <a:gd name="T20" fmla="*/ 2147483646 w 675"/>
                <a:gd name="T21" fmla="*/ 2147483646 h 773"/>
                <a:gd name="T22" fmla="*/ 2147483646 w 675"/>
                <a:gd name="T23" fmla="*/ 2147483646 h 773"/>
                <a:gd name="T24" fmla="*/ 2147483646 w 675"/>
                <a:gd name="T25" fmla="*/ 2147483646 h 773"/>
                <a:gd name="T26" fmla="*/ 2147483646 w 675"/>
                <a:gd name="T27" fmla="*/ 0 h 773"/>
                <a:gd name="T28" fmla="*/ 0 w 675"/>
                <a:gd name="T29" fmla="*/ 2147483646 h 7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5" h="773">
                  <a:moveTo>
                    <a:pt x="0" y="41"/>
                  </a:moveTo>
                  <a:lnTo>
                    <a:pt x="75" y="339"/>
                  </a:lnTo>
                  <a:lnTo>
                    <a:pt x="273" y="579"/>
                  </a:lnTo>
                  <a:lnTo>
                    <a:pt x="605" y="769"/>
                  </a:lnTo>
                  <a:lnTo>
                    <a:pt x="675" y="773"/>
                  </a:lnTo>
                  <a:lnTo>
                    <a:pt x="563" y="583"/>
                  </a:lnTo>
                  <a:lnTo>
                    <a:pt x="493" y="521"/>
                  </a:lnTo>
                  <a:lnTo>
                    <a:pt x="493" y="269"/>
                  </a:lnTo>
                  <a:lnTo>
                    <a:pt x="323" y="78"/>
                  </a:lnTo>
                  <a:lnTo>
                    <a:pt x="286" y="58"/>
                  </a:lnTo>
                  <a:lnTo>
                    <a:pt x="253" y="111"/>
                  </a:lnTo>
                  <a:lnTo>
                    <a:pt x="141" y="128"/>
                  </a:lnTo>
                  <a:lnTo>
                    <a:pt x="145" y="70"/>
                  </a:lnTo>
                  <a:lnTo>
                    <a:pt x="17" y="0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22" name="Freeform 221"/>
            <p:cNvSpPr>
              <a:spLocks/>
            </p:cNvSpPr>
            <p:nvPr/>
          </p:nvSpPr>
          <p:spPr bwMode="auto">
            <a:xfrm>
              <a:off x="7167563" y="4094163"/>
              <a:ext cx="200025" cy="393700"/>
            </a:xfrm>
            <a:custGeom>
              <a:avLst/>
              <a:gdLst>
                <a:gd name="T0" fmla="*/ 2147483646 w 138"/>
                <a:gd name="T1" fmla="*/ 0 h 271"/>
                <a:gd name="T2" fmla="*/ 2147483646 w 138"/>
                <a:gd name="T3" fmla="*/ 0 h 271"/>
                <a:gd name="T4" fmla="*/ 0 w 138"/>
                <a:gd name="T5" fmla="*/ 2147483646 h 271"/>
                <a:gd name="T6" fmla="*/ 2147483646 w 138"/>
                <a:gd name="T7" fmla="*/ 2147483646 h 271"/>
                <a:gd name="T8" fmla="*/ 2147483646 w 138"/>
                <a:gd name="T9" fmla="*/ 2147483646 h 271"/>
                <a:gd name="T10" fmla="*/ 2147483646 w 138"/>
                <a:gd name="T11" fmla="*/ 2147483646 h 271"/>
                <a:gd name="T12" fmla="*/ 2147483646 w 138"/>
                <a:gd name="T13" fmla="*/ 2147483646 h 271"/>
                <a:gd name="T14" fmla="*/ 2147483646 w 138"/>
                <a:gd name="T15" fmla="*/ 2147483646 h 271"/>
                <a:gd name="T16" fmla="*/ 2147483646 w 138"/>
                <a:gd name="T17" fmla="*/ 2147483646 h 271"/>
                <a:gd name="T18" fmla="*/ 2147483646 w 138"/>
                <a:gd name="T19" fmla="*/ 2147483646 h 271"/>
                <a:gd name="T20" fmla="*/ 2147483646 w 138"/>
                <a:gd name="T21" fmla="*/ 2147483646 h 271"/>
                <a:gd name="T22" fmla="*/ 2147483646 w 138"/>
                <a:gd name="T23" fmla="*/ 2147483646 h 271"/>
                <a:gd name="T24" fmla="*/ 2147483646 w 138"/>
                <a:gd name="T25" fmla="*/ 2147483646 h 271"/>
                <a:gd name="T26" fmla="*/ 2147483646 w 138"/>
                <a:gd name="T27" fmla="*/ 2147483646 h 271"/>
                <a:gd name="T28" fmla="*/ 2147483646 w 138"/>
                <a:gd name="T29" fmla="*/ 2147483646 h 271"/>
                <a:gd name="T30" fmla="*/ 2147483646 w 138"/>
                <a:gd name="T31" fmla="*/ 2147483646 h 271"/>
                <a:gd name="T32" fmla="*/ 2147483646 w 138"/>
                <a:gd name="T33" fmla="*/ 2147483646 h 271"/>
                <a:gd name="T34" fmla="*/ 2147483646 w 138"/>
                <a:gd name="T35" fmla="*/ 2147483646 h 271"/>
                <a:gd name="T36" fmla="*/ 2147483646 w 138"/>
                <a:gd name="T37" fmla="*/ 2147483646 h 271"/>
                <a:gd name="T38" fmla="*/ 2147483646 w 138"/>
                <a:gd name="T39" fmla="*/ 2147483646 h 271"/>
                <a:gd name="T40" fmla="*/ 2147483646 w 138"/>
                <a:gd name="T41" fmla="*/ 2147483646 h 271"/>
                <a:gd name="T42" fmla="*/ 2147483646 w 138"/>
                <a:gd name="T43" fmla="*/ 2147483646 h 271"/>
                <a:gd name="T44" fmla="*/ 2147483646 w 138"/>
                <a:gd name="T45" fmla="*/ 2147483646 h 271"/>
                <a:gd name="T46" fmla="*/ 2147483646 w 138"/>
                <a:gd name="T47" fmla="*/ 2147483646 h 271"/>
                <a:gd name="T48" fmla="*/ 2147483646 w 138"/>
                <a:gd name="T49" fmla="*/ 2147483646 h 271"/>
                <a:gd name="T50" fmla="*/ 2147483646 w 138"/>
                <a:gd name="T51" fmla="*/ 2147483646 h 271"/>
                <a:gd name="T52" fmla="*/ 2147483646 w 138"/>
                <a:gd name="T53" fmla="*/ 2147483646 h 271"/>
                <a:gd name="T54" fmla="*/ 2147483646 w 138"/>
                <a:gd name="T55" fmla="*/ 2147483646 h 271"/>
                <a:gd name="T56" fmla="*/ 2147483646 w 138"/>
                <a:gd name="T57" fmla="*/ 0 h 27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8" h="271">
                  <a:moveTo>
                    <a:pt x="66" y="0"/>
                  </a:moveTo>
                  <a:lnTo>
                    <a:pt x="6" y="0"/>
                  </a:lnTo>
                  <a:lnTo>
                    <a:pt x="0" y="24"/>
                  </a:lnTo>
                  <a:lnTo>
                    <a:pt x="6" y="24"/>
                  </a:lnTo>
                  <a:lnTo>
                    <a:pt x="18" y="42"/>
                  </a:lnTo>
                  <a:lnTo>
                    <a:pt x="36" y="48"/>
                  </a:lnTo>
                  <a:lnTo>
                    <a:pt x="42" y="60"/>
                  </a:lnTo>
                  <a:lnTo>
                    <a:pt x="36" y="72"/>
                  </a:lnTo>
                  <a:lnTo>
                    <a:pt x="54" y="96"/>
                  </a:lnTo>
                  <a:lnTo>
                    <a:pt x="78" y="126"/>
                  </a:lnTo>
                  <a:lnTo>
                    <a:pt x="96" y="144"/>
                  </a:lnTo>
                  <a:lnTo>
                    <a:pt x="96" y="175"/>
                  </a:lnTo>
                  <a:lnTo>
                    <a:pt x="96" y="211"/>
                  </a:lnTo>
                  <a:lnTo>
                    <a:pt x="78" y="223"/>
                  </a:lnTo>
                  <a:lnTo>
                    <a:pt x="60" y="229"/>
                  </a:lnTo>
                  <a:lnTo>
                    <a:pt x="54" y="241"/>
                  </a:lnTo>
                  <a:lnTo>
                    <a:pt x="42" y="247"/>
                  </a:lnTo>
                  <a:lnTo>
                    <a:pt x="48" y="253"/>
                  </a:lnTo>
                  <a:lnTo>
                    <a:pt x="66" y="271"/>
                  </a:lnTo>
                  <a:lnTo>
                    <a:pt x="108" y="241"/>
                  </a:lnTo>
                  <a:lnTo>
                    <a:pt x="138" y="211"/>
                  </a:lnTo>
                  <a:lnTo>
                    <a:pt x="114" y="132"/>
                  </a:lnTo>
                  <a:lnTo>
                    <a:pt x="102" y="114"/>
                  </a:lnTo>
                  <a:lnTo>
                    <a:pt x="78" y="84"/>
                  </a:lnTo>
                  <a:lnTo>
                    <a:pt x="66" y="60"/>
                  </a:lnTo>
                  <a:lnTo>
                    <a:pt x="78" y="48"/>
                  </a:lnTo>
                  <a:lnTo>
                    <a:pt x="96" y="36"/>
                  </a:lnTo>
                  <a:lnTo>
                    <a:pt x="90" y="1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23" name="Freeform 222"/>
            <p:cNvSpPr>
              <a:spLocks/>
            </p:cNvSpPr>
            <p:nvPr/>
          </p:nvSpPr>
          <p:spPr bwMode="auto">
            <a:xfrm>
              <a:off x="7105650" y="4119563"/>
              <a:ext cx="211138" cy="230187"/>
            </a:xfrm>
            <a:custGeom>
              <a:avLst/>
              <a:gdLst>
                <a:gd name="T0" fmla="*/ 2147483646 w 10000"/>
                <a:gd name="T1" fmla="*/ 2147483646 h 10000"/>
                <a:gd name="T2" fmla="*/ 2147483646 w 10000"/>
                <a:gd name="T3" fmla="*/ 2147483646 h 10000"/>
                <a:gd name="T4" fmla="*/ 2147483646 w 10000"/>
                <a:gd name="T5" fmla="*/ 2147483646 h 10000"/>
                <a:gd name="T6" fmla="*/ 2147483646 w 10000"/>
                <a:gd name="T7" fmla="*/ 2147483646 h 10000"/>
                <a:gd name="T8" fmla="*/ 2147483646 w 10000"/>
                <a:gd name="T9" fmla="*/ 2147483646 h 10000"/>
                <a:gd name="T10" fmla="*/ 2147483646 w 10000"/>
                <a:gd name="T11" fmla="*/ 2147483646 h 10000"/>
                <a:gd name="T12" fmla="*/ 2147483646 w 10000"/>
                <a:gd name="T13" fmla="*/ 2147483646 h 10000"/>
                <a:gd name="T14" fmla="*/ 2147483646 w 10000"/>
                <a:gd name="T15" fmla="*/ 2147483646 h 10000"/>
                <a:gd name="T16" fmla="*/ 2147483646 w 10000"/>
                <a:gd name="T17" fmla="*/ 2147483646 h 10000"/>
                <a:gd name="T18" fmla="*/ 2147483646 w 10000"/>
                <a:gd name="T19" fmla="*/ 0 h 10000"/>
                <a:gd name="T20" fmla="*/ 2147483646 w 10000"/>
                <a:gd name="T21" fmla="*/ 0 h 10000"/>
                <a:gd name="T22" fmla="*/ 2147483646 w 10000"/>
                <a:gd name="T23" fmla="*/ 2147483646 h 10000"/>
                <a:gd name="T24" fmla="*/ 0 w 10000"/>
                <a:gd name="T25" fmla="*/ 2147483646 h 10000"/>
                <a:gd name="T26" fmla="*/ 1649038812 w 10000"/>
                <a:gd name="T27" fmla="*/ 2147483646 h 10000"/>
                <a:gd name="T28" fmla="*/ 2147483646 w 10000"/>
                <a:gd name="T29" fmla="*/ 2147483646 h 10000"/>
                <a:gd name="T30" fmla="*/ 2147483646 w 10000"/>
                <a:gd name="T31" fmla="*/ 2147483646 h 10000"/>
                <a:gd name="T32" fmla="*/ 2147483646 w 10000"/>
                <a:gd name="T33" fmla="*/ 2147483646 h 10000"/>
                <a:gd name="T34" fmla="*/ 2147483646 w 10000"/>
                <a:gd name="T35" fmla="*/ 2147483646 h 10000"/>
                <a:gd name="T36" fmla="*/ 2147483646 w 10000"/>
                <a:gd name="T37" fmla="*/ 2147483646 h 10000"/>
                <a:gd name="T38" fmla="*/ 2147483646 w 10000"/>
                <a:gd name="T39" fmla="*/ 2147483646 h 1000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00" h="10000">
                  <a:moveTo>
                    <a:pt x="8672" y="9830"/>
                  </a:moveTo>
                  <a:lnTo>
                    <a:pt x="10000" y="10000"/>
                  </a:lnTo>
                  <a:lnTo>
                    <a:pt x="10000" y="7948"/>
                  </a:lnTo>
                  <a:lnTo>
                    <a:pt x="8696" y="6754"/>
                  </a:lnTo>
                  <a:lnTo>
                    <a:pt x="6957" y="4769"/>
                  </a:lnTo>
                  <a:lnTo>
                    <a:pt x="5652" y="3176"/>
                  </a:lnTo>
                  <a:lnTo>
                    <a:pt x="6087" y="2384"/>
                  </a:lnTo>
                  <a:lnTo>
                    <a:pt x="5652" y="1590"/>
                  </a:lnTo>
                  <a:lnTo>
                    <a:pt x="4348" y="1191"/>
                  </a:lnTo>
                  <a:lnTo>
                    <a:pt x="3478" y="0"/>
                  </a:lnTo>
                  <a:lnTo>
                    <a:pt x="3043" y="0"/>
                  </a:lnTo>
                  <a:lnTo>
                    <a:pt x="870" y="396"/>
                  </a:lnTo>
                  <a:lnTo>
                    <a:pt x="0" y="1590"/>
                  </a:lnTo>
                  <a:lnTo>
                    <a:pt x="435" y="2384"/>
                  </a:lnTo>
                  <a:lnTo>
                    <a:pt x="870" y="4769"/>
                  </a:lnTo>
                  <a:lnTo>
                    <a:pt x="3913" y="4769"/>
                  </a:lnTo>
                  <a:lnTo>
                    <a:pt x="5217" y="5165"/>
                  </a:lnTo>
                  <a:lnTo>
                    <a:pt x="7391" y="8344"/>
                  </a:lnTo>
                  <a:lnTo>
                    <a:pt x="6957" y="9602"/>
                  </a:lnTo>
                  <a:lnTo>
                    <a:pt x="8672" y="98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24" name="Freeform 223"/>
            <p:cNvSpPr>
              <a:spLocks/>
            </p:cNvSpPr>
            <p:nvPr/>
          </p:nvSpPr>
          <p:spPr bwMode="auto">
            <a:xfrm>
              <a:off x="6907213" y="3981450"/>
              <a:ext cx="269875" cy="490538"/>
            </a:xfrm>
            <a:custGeom>
              <a:avLst/>
              <a:gdLst>
                <a:gd name="T0" fmla="*/ 1293612372 w 12864"/>
                <a:gd name="T1" fmla="*/ 0 h 10000"/>
                <a:gd name="T2" fmla="*/ 1011967180 w 12864"/>
                <a:gd name="T3" fmla="*/ 2147483646 h 10000"/>
                <a:gd name="T4" fmla="*/ 874630155 w 12864"/>
                <a:gd name="T5" fmla="*/ 2147483646 h 10000"/>
                <a:gd name="T6" fmla="*/ 831178203 w 12864"/>
                <a:gd name="T7" fmla="*/ 2147483646 h 10000"/>
                <a:gd name="T8" fmla="*/ 358854491 w 12864"/>
                <a:gd name="T9" fmla="*/ 2147483646 h 10000"/>
                <a:gd name="T10" fmla="*/ 70025639 w 12864"/>
                <a:gd name="T11" fmla="*/ 2147483646 h 10000"/>
                <a:gd name="T12" fmla="*/ 0 w 12864"/>
                <a:gd name="T13" fmla="*/ 2147483646 h 10000"/>
                <a:gd name="T14" fmla="*/ 478343703 w 12864"/>
                <a:gd name="T15" fmla="*/ 2147483646 h 10000"/>
                <a:gd name="T16" fmla="*/ 370876432 w 12864"/>
                <a:gd name="T17" fmla="*/ 2147483646 h 10000"/>
                <a:gd name="T18" fmla="*/ 921572691 w 12864"/>
                <a:gd name="T19" fmla="*/ 2147483646 h 10000"/>
                <a:gd name="T20" fmla="*/ 1237556645 w 12864"/>
                <a:gd name="T21" fmla="*/ 2147483646 h 10000"/>
                <a:gd name="T22" fmla="*/ 1061624411 w 12864"/>
                <a:gd name="T23" fmla="*/ 2147483646 h 10000"/>
                <a:gd name="T24" fmla="*/ 1177817116 w 12864"/>
                <a:gd name="T25" fmla="*/ 2147483646 h 10000"/>
                <a:gd name="T26" fmla="*/ 1296336297 w 12864"/>
                <a:gd name="T27" fmla="*/ 2147483646 h 10000"/>
                <a:gd name="T28" fmla="*/ 1433082236 w 12864"/>
                <a:gd name="T29" fmla="*/ 2147483646 h 10000"/>
                <a:gd name="T30" fmla="*/ 1465667125 w 12864"/>
                <a:gd name="T31" fmla="*/ 2147483646 h 10000"/>
                <a:gd name="T32" fmla="*/ 1747127470 w 12864"/>
                <a:gd name="T33" fmla="*/ 2147483646 h 10000"/>
                <a:gd name="T34" fmla="*/ 1625118103 w 12864"/>
                <a:gd name="T35" fmla="*/ 2147483646 h 10000"/>
                <a:gd name="T36" fmla="*/ 1426296004 w 12864"/>
                <a:gd name="T37" fmla="*/ 2147483646 h 10000"/>
                <a:gd name="T38" fmla="*/ 1525610004 w 12864"/>
                <a:gd name="T39" fmla="*/ 2147483646 h 10000"/>
                <a:gd name="T40" fmla="*/ 1508925419 w 12864"/>
                <a:gd name="T41" fmla="*/ 2147483646 h 10000"/>
                <a:gd name="T42" fmla="*/ 1243955582 w 12864"/>
                <a:gd name="T43" fmla="*/ 2147483646 h 10000"/>
                <a:gd name="T44" fmla="*/ 1376445116 w 12864"/>
                <a:gd name="T45" fmla="*/ 2147483646 h 10000"/>
                <a:gd name="T46" fmla="*/ 1535499106 w 12864"/>
                <a:gd name="T47" fmla="*/ 2147483646 h 10000"/>
                <a:gd name="T48" fmla="*/ 1878647414 w 12864"/>
                <a:gd name="T49" fmla="*/ 2147483646 h 10000"/>
                <a:gd name="T50" fmla="*/ 2003177775 w 12864"/>
                <a:gd name="T51" fmla="*/ 2147483646 h 10000"/>
                <a:gd name="T52" fmla="*/ 2147483646 w 12864"/>
                <a:gd name="T53" fmla="*/ 2147483646 h 10000"/>
                <a:gd name="T54" fmla="*/ 2147483646 w 12864"/>
                <a:gd name="T55" fmla="*/ 2147483646 h 10000"/>
                <a:gd name="T56" fmla="*/ 2147483646 w 12864"/>
                <a:gd name="T57" fmla="*/ 2147483646 h 10000"/>
                <a:gd name="T58" fmla="*/ 2143802098 w 12864"/>
                <a:gd name="T59" fmla="*/ 2147483646 h 10000"/>
                <a:gd name="T60" fmla="*/ 1844502730 w 12864"/>
                <a:gd name="T61" fmla="*/ 2147483646 h 10000"/>
                <a:gd name="T62" fmla="*/ 1508731320 w 12864"/>
                <a:gd name="T63" fmla="*/ 2147483646 h 10000"/>
                <a:gd name="T64" fmla="*/ 1441226277 w 12864"/>
                <a:gd name="T65" fmla="*/ 2147483646 h 10000"/>
                <a:gd name="T66" fmla="*/ 1376445116 w 12864"/>
                <a:gd name="T67" fmla="*/ 2147483646 h 10000"/>
                <a:gd name="T68" fmla="*/ 1525610004 w 12864"/>
                <a:gd name="T69" fmla="*/ 2147483646 h 10000"/>
                <a:gd name="T70" fmla="*/ 1525610004 w 12864"/>
                <a:gd name="T71" fmla="*/ 2147483646 h 10000"/>
                <a:gd name="T72" fmla="*/ 1293612372 w 12864"/>
                <a:gd name="T73" fmla="*/ 0 h 100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864" h="10000">
                  <a:moveTo>
                    <a:pt x="6669" y="0"/>
                  </a:moveTo>
                  <a:lnTo>
                    <a:pt x="5217" y="627"/>
                  </a:lnTo>
                  <a:lnTo>
                    <a:pt x="4509" y="795"/>
                  </a:lnTo>
                  <a:lnTo>
                    <a:pt x="4285" y="602"/>
                  </a:lnTo>
                  <a:lnTo>
                    <a:pt x="1850" y="1511"/>
                  </a:lnTo>
                  <a:lnTo>
                    <a:pt x="361" y="2700"/>
                  </a:lnTo>
                  <a:lnTo>
                    <a:pt x="0" y="3527"/>
                  </a:lnTo>
                  <a:lnTo>
                    <a:pt x="2466" y="5401"/>
                  </a:lnTo>
                  <a:lnTo>
                    <a:pt x="1912" y="6416"/>
                  </a:lnTo>
                  <a:cubicBezTo>
                    <a:pt x="2658" y="6304"/>
                    <a:pt x="4006" y="6725"/>
                    <a:pt x="4751" y="6612"/>
                  </a:cubicBezTo>
                  <a:lnTo>
                    <a:pt x="6380" y="6578"/>
                  </a:lnTo>
                  <a:lnTo>
                    <a:pt x="5473" y="5791"/>
                  </a:lnTo>
                  <a:lnTo>
                    <a:pt x="6072" y="6005"/>
                  </a:lnTo>
                  <a:lnTo>
                    <a:pt x="6683" y="7153"/>
                  </a:lnTo>
                  <a:lnTo>
                    <a:pt x="7388" y="8015"/>
                  </a:lnTo>
                  <a:cubicBezTo>
                    <a:pt x="7359" y="8285"/>
                    <a:pt x="7584" y="9729"/>
                    <a:pt x="7556" y="10000"/>
                  </a:cubicBezTo>
                  <a:lnTo>
                    <a:pt x="9007" y="8884"/>
                  </a:lnTo>
                  <a:lnTo>
                    <a:pt x="8378" y="6935"/>
                  </a:lnTo>
                  <a:lnTo>
                    <a:pt x="7353" y="6381"/>
                  </a:lnTo>
                  <a:lnTo>
                    <a:pt x="7865" y="5938"/>
                  </a:lnTo>
                  <a:cubicBezTo>
                    <a:pt x="7836" y="5815"/>
                    <a:pt x="7808" y="5693"/>
                    <a:pt x="7779" y="5570"/>
                  </a:cubicBezTo>
                  <a:lnTo>
                    <a:pt x="6413" y="4795"/>
                  </a:lnTo>
                  <a:lnTo>
                    <a:pt x="7096" y="4205"/>
                  </a:lnTo>
                  <a:lnTo>
                    <a:pt x="7916" y="4196"/>
                  </a:lnTo>
                  <a:lnTo>
                    <a:pt x="9685" y="3821"/>
                  </a:lnTo>
                  <a:cubicBezTo>
                    <a:pt x="9793" y="3687"/>
                    <a:pt x="10219" y="3634"/>
                    <a:pt x="10327" y="3500"/>
                  </a:cubicBezTo>
                  <a:lnTo>
                    <a:pt x="11115" y="3002"/>
                  </a:lnTo>
                  <a:cubicBezTo>
                    <a:pt x="11093" y="2923"/>
                    <a:pt x="12886" y="2990"/>
                    <a:pt x="12864" y="2911"/>
                  </a:cubicBezTo>
                  <a:lnTo>
                    <a:pt x="12264" y="2052"/>
                  </a:lnTo>
                  <a:cubicBezTo>
                    <a:pt x="12238" y="1992"/>
                    <a:pt x="11078" y="1787"/>
                    <a:pt x="11052" y="1727"/>
                  </a:cubicBezTo>
                  <a:cubicBezTo>
                    <a:pt x="11067" y="1385"/>
                    <a:pt x="9494" y="1967"/>
                    <a:pt x="9509" y="1625"/>
                  </a:cubicBezTo>
                  <a:lnTo>
                    <a:pt x="7778" y="1711"/>
                  </a:lnTo>
                  <a:lnTo>
                    <a:pt x="7430" y="1763"/>
                  </a:lnTo>
                  <a:lnTo>
                    <a:pt x="7096" y="1550"/>
                  </a:lnTo>
                  <a:lnTo>
                    <a:pt x="7865" y="1254"/>
                  </a:lnTo>
                  <a:lnTo>
                    <a:pt x="7865" y="480"/>
                  </a:lnTo>
                  <a:lnTo>
                    <a:pt x="6669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  <p:sp>
          <p:nvSpPr>
            <p:cNvPr id="225" name="Freeform 224"/>
            <p:cNvSpPr>
              <a:spLocks/>
            </p:cNvSpPr>
            <p:nvPr/>
          </p:nvSpPr>
          <p:spPr bwMode="auto">
            <a:xfrm>
              <a:off x="7169150" y="4335463"/>
              <a:ext cx="147638" cy="117475"/>
            </a:xfrm>
            <a:custGeom>
              <a:avLst/>
              <a:gdLst>
                <a:gd name="T0" fmla="*/ 2147483646 w 10000"/>
                <a:gd name="T1" fmla="*/ 495727010 h 6448"/>
                <a:gd name="T2" fmla="*/ 2147483646 w 10000"/>
                <a:gd name="T3" fmla="*/ 274643943 h 6448"/>
                <a:gd name="T4" fmla="*/ 2147483646 w 10000"/>
                <a:gd name="T5" fmla="*/ 0 h 6448"/>
                <a:gd name="T6" fmla="*/ 1183506868 w 10000"/>
                <a:gd name="T7" fmla="*/ 914091121 h 6448"/>
                <a:gd name="T8" fmla="*/ 0 w 10000"/>
                <a:gd name="T9" fmla="*/ 2147483646 h 6448"/>
                <a:gd name="T10" fmla="*/ 0 w 10000"/>
                <a:gd name="T11" fmla="*/ 2147483646 h 6448"/>
                <a:gd name="T12" fmla="*/ 1972543557 w 10000"/>
                <a:gd name="T13" fmla="*/ 2147483646 h 6448"/>
                <a:gd name="T14" fmla="*/ 2147483646 w 10000"/>
                <a:gd name="T15" fmla="*/ 2147483646 h 6448"/>
                <a:gd name="T16" fmla="*/ 2147483646 w 10000"/>
                <a:gd name="T17" fmla="*/ 2147483646 h 6448"/>
                <a:gd name="T18" fmla="*/ 2147483646 w 10000"/>
                <a:gd name="T19" fmla="*/ 2147483646 h 6448"/>
                <a:gd name="T20" fmla="*/ 2147483646 w 10000"/>
                <a:gd name="T21" fmla="*/ 2147483646 h 6448"/>
                <a:gd name="T22" fmla="*/ 2147483646 w 10000"/>
                <a:gd name="T23" fmla="*/ 2147483646 h 6448"/>
                <a:gd name="T24" fmla="*/ 2147483646 w 10000"/>
                <a:gd name="T25" fmla="*/ 914091121 h 6448"/>
                <a:gd name="T26" fmla="*/ 2147483646 w 10000"/>
                <a:gd name="T27" fmla="*/ 495727010 h 6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00" h="6448">
                  <a:moveTo>
                    <a:pt x="8160" y="269"/>
                  </a:moveTo>
                  <a:cubicBezTo>
                    <a:pt x="7722" y="211"/>
                    <a:pt x="7792" y="194"/>
                    <a:pt x="7370" y="149"/>
                  </a:cubicBezTo>
                  <a:lnTo>
                    <a:pt x="5626" y="0"/>
                  </a:lnTo>
                  <a:lnTo>
                    <a:pt x="1875" y="496"/>
                  </a:lnTo>
                  <a:lnTo>
                    <a:pt x="0" y="1489"/>
                  </a:lnTo>
                  <a:lnTo>
                    <a:pt x="0" y="3473"/>
                  </a:lnTo>
                  <a:lnTo>
                    <a:pt x="3125" y="5951"/>
                  </a:lnTo>
                  <a:lnTo>
                    <a:pt x="4375" y="6448"/>
                  </a:lnTo>
                  <a:lnTo>
                    <a:pt x="5626" y="5951"/>
                  </a:lnTo>
                  <a:lnTo>
                    <a:pt x="6249" y="4959"/>
                  </a:lnTo>
                  <a:lnTo>
                    <a:pt x="8126" y="4466"/>
                  </a:lnTo>
                  <a:lnTo>
                    <a:pt x="10000" y="3473"/>
                  </a:lnTo>
                  <a:lnTo>
                    <a:pt x="10000" y="496"/>
                  </a:lnTo>
                  <a:lnTo>
                    <a:pt x="8160" y="26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400" b="1" kern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>
                <a:defRPr/>
              </a:pPr>
              <a:endParaRPr lang="en-GB" sz="788" dirty="0">
                <a:latin typeface="Segoe UI Light" panose="020B0502040204020203" pitchFamily="34" charset="0"/>
              </a:endParaRPr>
            </a:p>
          </p:txBody>
        </p:sp>
      </p:grpSp>
      <p:sp>
        <p:nvSpPr>
          <p:cNvPr id="2150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849040" y="641748"/>
            <a:ext cx="2520554" cy="425298"/>
          </a:xfrm>
        </p:spPr>
        <p:txBody>
          <a:bodyPr/>
          <a:lstStyle/>
          <a:p>
            <a:pPr eaLnBrk="1" hangingPunct="1"/>
            <a:r>
              <a:rPr lang="fr-FR" altLang="zh-TW" smtClean="0">
                <a:latin typeface="Segoe UI Light" panose="020B0502040204020203" pitchFamily="34" charset="0"/>
              </a:rPr>
              <a:t>Market on </a:t>
            </a:r>
            <a:r>
              <a:rPr lang="fr-FR" altLang="zh-TW" smtClean="0">
                <a:solidFill>
                  <a:schemeClr val="accent1"/>
                </a:solidFill>
                <a:latin typeface="Segoe UI Light" panose="020B0502040204020203" pitchFamily="34" charset="0"/>
              </a:rPr>
              <a:t>Map</a:t>
            </a:r>
          </a:p>
        </p:txBody>
      </p:sp>
      <p:grpSp>
        <p:nvGrpSpPr>
          <p:cNvPr id="21508" name="Group 227"/>
          <p:cNvGrpSpPr>
            <a:grpSpLocks/>
          </p:cNvGrpSpPr>
          <p:nvPr/>
        </p:nvGrpSpPr>
        <p:grpSpPr bwMode="auto">
          <a:xfrm>
            <a:off x="1543050" y="2333626"/>
            <a:ext cx="1425178" cy="1141810"/>
            <a:chOff x="839788" y="1866900"/>
            <a:chExt cx="3091656" cy="3091656"/>
          </a:xfrm>
        </p:grpSpPr>
        <p:sp>
          <p:nvSpPr>
            <p:cNvPr id="229" name="Oval 228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accent1"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619"/>
            </a:p>
          </p:txBody>
        </p:sp>
        <p:sp>
          <p:nvSpPr>
            <p:cNvPr id="230" name="Oval 229"/>
            <p:cNvSpPr/>
            <p:nvPr/>
          </p:nvSpPr>
          <p:spPr>
            <a:xfrm>
              <a:off x="1090322" y="2118359"/>
              <a:ext cx="2590587" cy="2588738"/>
            </a:xfrm>
            <a:prstGeom prst="ellipse">
              <a:avLst/>
            </a:prstGeom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2100" b="1" dirty="0"/>
                <a:t>$2b</a:t>
              </a:r>
            </a:p>
          </p:txBody>
        </p:sp>
      </p:grpSp>
      <p:grpSp>
        <p:nvGrpSpPr>
          <p:cNvPr id="21509" name="Group 233"/>
          <p:cNvGrpSpPr>
            <a:grpSpLocks/>
          </p:cNvGrpSpPr>
          <p:nvPr/>
        </p:nvGrpSpPr>
        <p:grpSpPr bwMode="auto">
          <a:xfrm>
            <a:off x="6426994" y="2396729"/>
            <a:ext cx="797719" cy="684609"/>
            <a:chOff x="839788" y="1866900"/>
            <a:chExt cx="3091656" cy="3091656"/>
          </a:xfrm>
        </p:grpSpPr>
        <p:sp>
          <p:nvSpPr>
            <p:cNvPr id="235" name="Oval 234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rgbClr val="00B050">
                <a:alpha val="41000"/>
              </a:srgb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236" name="Oval 235"/>
            <p:cNvSpPr/>
            <p:nvPr/>
          </p:nvSpPr>
          <p:spPr>
            <a:xfrm>
              <a:off x="1088966" y="2114233"/>
              <a:ext cx="2593300" cy="2596991"/>
            </a:xfrm>
            <a:prstGeom prst="ellipse">
              <a:avLst/>
            </a:prstGeom>
            <a:solidFill>
              <a:srgbClr val="00B050"/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50" b="1" dirty="0"/>
                <a:t>$1m</a:t>
              </a:r>
            </a:p>
          </p:txBody>
        </p:sp>
      </p:grpSp>
      <p:sp>
        <p:nvSpPr>
          <p:cNvPr id="21510" name="標題 6"/>
          <p:cNvSpPr txBox="1">
            <a:spLocks/>
          </p:cNvSpPr>
          <p:nvPr/>
        </p:nvSpPr>
        <p:spPr bwMode="auto">
          <a:xfrm>
            <a:off x="1359694" y="86917"/>
            <a:ext cx="6398419" cy="55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kumimoji="0" lang="zh-TW" altLang="en-US" sz="4000" b="1" dirty="0">
                <a:solidFill>
                  <a:srgbClr val="0049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市場估算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1441846" y="4236244"/>
            <a:ext cx="1454944" cy="29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kumimoji="0" lang="fr-FR" altLang="zh-TW" sz="1200" dirty="0">
                <a:latin typeface="Segoe UI Light" panose="020B0502040204020203" pitchFamily="34" charset="0"/>
                <a:ea typeface="微軟正黑體" panose="020B0604030504040204" pitchFamily="34" charset="-120"/>
              </a:rPr>
              <a:t>Total World Market</a:t>
            </a:r>
          </a:p>
        </p:txBody>
      </p:sp>
      <p:sp>
        <p:nvSpPr>
          <p:cNvPr id="21512" name="TextBox 29"/>
          <p:cNvSpPr txBox="1">
            <a:spLocks noChangeArrowheads="1"/>
          </p:cNvSpPr>
          <p:nvPr/>
        </p:nvSpPr>
        <p:spPr bwMode="auto">
          <a:xfrm>
            <a:off x="1441846" y="4506517"/>
            <a:ext cx="1454944" cy="24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kumimoji="0" lang="fr-FR" altLang="zh-TW" sz="900" i="1" dirty="0">
                <a:latin typeface="Segoe UI Light" panose="020B0502040204020203" pitchFamily="34" charset="0"/>
                <a:ea typeface="微軟正黑體" panose="020B0604030504040204" pitchFamily="34" charset="-120"/>
              </a:rPr>
              <a:t>Source : source.io</a:t>
            </a:r>
          </a:p>
        </p:txBody>
      </p:sp>
      <p:sp>
        <p:nvSpPr>
          <p:cNvPr id="21513" name="TextBox 22"/>
          <p:cNvSpPr txBox="1">
            <a:spLocks noChangeArrowheads="1"/>
          </p:cNvSpPr>
          <p:nvPr/>
        </p:nvSpPr>
        <p:spPr bwMode="auto">
          <a:xfrm>
            <a:off x="3823096" y="4238626"/>
            <a:ext cx="1454944" cy="29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kumimoji="0" lang="fr-FR" altLang="zh-TW" sz="1200" dirty="0">
                <a:latin typeface="Segoe UI Light" panose="020B0502040204020203" pitchFamily="34" charset="0"/>
                <a:ea typeface="微軟正黑體" panose="020B0604030504040204" pitchFamily="34" charset="-120"/>
              </a:rPr>
              <a:t>Total US Market</a:t>
            </a:r>
          </a:p>
        </p:txBody>
      </p:sp>
      <p:sp>
        <p:nvSpPr>
          <p:cNvPr id="21514" name="TextBox 30"/>
          <p:cNvSpPr txBox="1">
            <a:spLocks noChangeArrowheads="1"/>
          </p:cNvSpPr>
          <p:nvPr/>
        </p:nvSpPr>
        <p:spPr bwMode="auto">
          <a:xfrm>
            <a:off x="3823096" y="4508898"/>
            <a:ext cx="1454944" cy="24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kumimoji="0" lang="fr-FR" altLang="zh-TW" sz="900" i="1" dirty="0">
                <a:latin typeface="Segoe UI Light" panose="020B0502040204020203" pitchFamily="34" charset="0"/>
                <a:ea typeface="微軟正黑體" panose="020B0604030504040204" pitchFamily="34" charset="-120"/>
              </a:rPr>
              <a:t>Source : source.io</a:t>
            </a:r>
          </a:p>
        </p:txBody>
      </p:sp>
      <p:sp>
        <p:nvSpPr>
          <p:cNvPr id="21515" name="TextBox 28"/>
          <p:cNvSpPr txBox="1">
            <a:spLocks noChangeArrowheads="1"/>
          </p:cNvSpPr>
          <p:nvPr/>
        </p:nvSpPr>
        <p:spPr bwMode="auto">
          <a:xfrm>
            <a:off x="6303169" y="4206479"/>
            <a:ext cx="1454944" cy="29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kumimoji="0" lang="fr-FR" altLang="zh-TW" sz="1200" dirty="0">
                <a:latin typeface="Segoe UI Light" panose="020B0502040204020203" pitchFamily="34" charset="0"/>
                <a:ea typeface="微軟正黑體" panose="020B0604030504040204" pitchFamily="34" charset="-120"/>
              </a:rPr>
              <a:t>Total TW Market</a:t>
            </a:r>
          </a:p>
        </p:txBody>
      </p:sp>
      <p:sp>
        <p:nvSpPr>
          <p:cNvPr id="21516" name="TextBox 31"/>
          <p:cNvSpPr txBox="1">
            <a:spLocks noChangeArrowheads="1"/>
          </p:cNvSpPr>
          <p:nvPr/>
        </p:nvSpPr>
        <p:spPr bwMode="auto">
          <a:xfrm>
            <a:off x="6303169" y="4476751"/>
            <a:ext cx="1454944" cy="24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kumimoji="0" lang="fr-FR" altLang="zh-TW" sz="900" i="1" dirty="0">
                <a:latin typeface="Segoe UI Light" panose="020B0502040204020203" pitchFamily="34" charset="0"/>
                <a:ea typeface="微軟正黑體" panose="020B0604030504040204" pitchFamily="34" charset="-120"/>
              </a:rPr>
              <a:t>Source : source.io</a:t>
            </a:r>
          </a:p>
        </p:txBody>
      </p:sp>
      <p:sp>
        <p:nvSpPr>
          <p:cNvPr id="4" name="橢圓 3"/>
          <p:cNvSpPr/>
          <p:nvPr/>
        </p:nvSpPr>
        <p:spPr>
          <a:xfrm>
            <a:off x="6203156" y="2575323"/>
            <a:ext cx="52388" cy="642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1200" dirty="0">
              <a:ea typeface="微軟正黑體" panose="020B0604030504040204" pitchFamily="34" charset="-120"/>
            </a:endParaRPr>
          </a:p>
        </p:txBody>
      </p:sp>
      <p:grpSp>
        <p:nvGrpSpPr>
          <p:cNvPr id="21518" name="Group 233"/>
          <p:cNvGrpSpPr>
            <a:grpSpLocks/>
          </p:cNvGrpSpPr>
          <p:nvPr/>
        </p:nvGrpSpPr>
        <p:grpSpPr bwMode="auto">
          <a:xfrm>
            <a:off x="4377927" y="1315642"/>
            <a:ext cx="1025129" cy="858440"/>
            <a:chOff x="839788" y="1866900"/>
            <a:chExt cx="3091656" cy="3091656"/>
          </a:xfrm>
        </p:grpSpPr>
        <p:sp>
          <p:nvSpPr>
            <p:cNvPr id="231" name="Oval 234"/>
            <p:cNvSpPr/>
            <p:nvPr/>
          </p:nvSpPr>
          <p:spPr>
            <a:xfrm>
              <a:off x="839788" y="1866900"/>
              <a:ext cx="3091656" cy="3091656"/>
            </a:xfrm>
            <a:prstGeom prst="ellipse">
              <a:avLst/>
            </a:prstGeom>
            <a:solidFill>
              <a:schemeClr val="tx2">
                <a:lumMod val="60000"/>
                <a:lumOff val="40000"/>
                <a:alpha val="41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200"/>
            </a:p>
          </p:txBody>
        </p:sp>
        <p:sp>
          <p:nvSpPr>
            <p:cNvPr id="232" name="Oval 235"/>
            <p:cNvSpPr/>
            <p:nvPr/>
          </p:nvSpPr>
          <p:spPr>
            <a:xfrm>
              <a:off x="1087552" y="2115605"/>
              <a:ext cx="2596127" cy="259424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215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500" b="1" dirty="0"/>
                <a:t>$1b</a:t>
              </a:r>
            </a:p>
          </p:txBody>
        </p:sp>
      </p:grpSp>
      <p:sp>
        <p:nvSpPr>
          <p:cNvPr id="228" name="文字方塊 45"/>
          <p:cNvSpPr txBox="1">
            <a:spLocks noChangeArrowheads="1"/>
          </p:cNvSpPr>
          <p:nvPr/>
        </p:nvSpPr>
        <p:spPr bwMode="auto">
          <a:xfrm>
            <a:off x="1402890" y="4843267"/>
            <a:ext cx="23574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*</a:t>
            </a:r>
            <a:r>
              <a:rPr kumimoji="0" lang="zh-TW" altLang="en-US" sz="1200" b="1" dirty="0" smtClean="0">
                <a:solidFill>
                  <a:srgbClr val="FF0000"/>
                </a:solidFill>
                <a:ea typeface="微軟正黑體" panose="020B0604030504040204" pitchFamily="34" charset="-120"/>
              </a:rPr>
              <a:t>若不適用，可刪除此頁面</a:t>
            </a:r>
            <a:endParaRPr kumimoji="0" lang="zh-TW" altLang="en-US" sz="12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91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0" y="106167"/>
            <a:ext cx="6858000" cy="603259"/>
          </a:xfrm>
        </p:spPr>
        <p:txBody>
          <a:bodyPr>
            <a:noAutofit/>
          </a:bodyPr>
          <a:lstStyle/>
          <a:p>
            <a:pPr algn="l" eaLnBrk="1" hangingPunct="1"/>
            <a:r>
              <a:rPr lang="zh-TW" altLang="zh-TW" sz="4000" b="1" dirty="0">
                <a:solidFill>
                  <a:srgbClr val="004961"/>
                </a:solidFill>
              </a:rPr>
              <a:t>研發團隊</a:t>
            </a:r>
          </a:p>
        </p:txBody>
      </p:sp>
      <p:graphicFrame>
        <p:nvGraphicFramePr>
          <p:cNvPr id="2" name="內容版面配置區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64742011"/>
              </p:ext>
            </p:extLst>
          </p:nvPr>
        </p:nvGraphicFramePr>
        <p:xfrm>
          <a:off x="1311089" y="727869"/>
          <a:ext cx="5915025" cy="368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45"/>
          <p:cNvSpPr txBox="1">
            <a:spLocks noChangeArrowheads="1"/>
          </p:cNvSpPr>
          <p:nvPr/>
        </p:nvSpPr>
        <p:spPr bwMode="auto">
          <a:xfrm>
            <a:off x="1311089" y="4560879"/>
            <a:ext cx="28978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indent="-180975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*若無法使用</a:t>
            </a:r>
            <a:r>
              <a:rPr kumimoji="0" lang="zh-TW" altLang="en-US" sz="1200" b="1" dirty="0" smtClean="0">
                <a:solidFill>
                  <a:srgbClr val="FF0000"/>
                </a:solidFill>
                <a:ea typeface="微軟正黑體" panose="020B0604030504040204" pitchFamily="34" charset="-120"/>
              </a:rPr>
              <a:t>上述方式呈現，可自行調整</a:t>
            </a:r>
            <a:endParaRPr kumimoji="0" lang="zh-TW" altLang="en-US" sz="12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7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 idx="4294967295"/>
          </p:nvPr>
        </p:nvSpPr>
        <p:spPr>
          <a:xfrm>
            <a:off x="0" y="130922"/>
            <a:ext cx="7886700" cy="617771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4000" b="1" dirty="0" smtClean="0">
                <a:solidFill>
                  <a:srgbClr val="00496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專利或技術基本資料</a:t>
            </a:r>
            <a:endParaRPr lang="zh-TW" altLang="en-US" sz="4000" b="1" dirty="0">
              <a:solidFill>
                <a:srgbClr val="00496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628654" y="856060"/>
            <a:ext cx="1232297" cy="7828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專利或</a:t>
            </a:r>
            <a:endParaRPr lang="en-US" altLang="zh-TW" sz="18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技術題目</a:t>
            </a:r>
            <a:endParaRPr lang="zh-TW" altLang="en-US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924052" y="856060"/>
            <a:ext cx="6312271" cy="85725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請輸入名稱</a:t>
            </a:r>
            <a:endParaRPr lang="zh-TW" altLang="en-US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28654" y="1874045"/>
            <a:ext cx="1232297" cy="8572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</a:t>
            </a:r>
            <a:endParaRPr lang="en-US" altLang="zh-TW" sz="1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證書號</a:t>
            </a:r>
          </a:p>
        </p:txBody>
      </p:sp>
      <p:sp>
        <p:nvSpPr>
          <p:cNvPr id="9" name="圓角矩形 8"/>
          <p:cNvSpPr/>
          <p:nvPr/>
        </p:nvSpPr>
        <p:spPr>
          <a:xfrm>
            <a:off x="1924052" y="1874045"/>
            <a:ext cx="6312271" cy="85725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944166" algn="l"/>
              </a:tabLst>
              <a:defRPr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國別、發明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新型、專利</a:t>
            </a: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endParaRPr lang="en-US" altLang="zh-TW" sz="1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tabLst>
                <a:tab pos="944166" algn="l"/>
              </a:tabLst>
              <a:defRPr/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若無，可無須填寫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28654" y="2892029"/>
            <a:ext cx="1232297" cy="8572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發明人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1924052" y="2892029"/>
            <a:ext cx="6312271" cy="857250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院區、科別、發明人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628654" y="3910013"/>
            <a:ext cx="1232297" cy="8572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技術發展階段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1924052" y="3910013"/>
            <a:ext cx="6312271" cy="85725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量產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試量產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雛型  </a:t>
            </a:r>
            <a:endParaRPr lang="en-US" altLang="zh-TW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000"/>
              </a:lnSpc>
              <a:defRPr/>
            </a:pP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實驗室階段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概念 </a:t>
            </a:r>
            <a:r>
              <a:rPr lang="en-US" altLang="zh-TW" sz="1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其他：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</a:t>
            </a:r>
            <a:endParaRPr lang="zh-TW" altLang="en-US" sz="1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28" name="文字方塊 14"/>
          <p:cNvSpPr txBox="1">
            <a:spLocks noChangeArrowheads="1"/>
          </p:cNvSpPr>
          <p:nvPr/>
        </p:nvSpPr>
        <p:spPr bwMode="auto">
          <a:xfrm>
            <a:off x="5170394" y="3992306"/>
            <a:ext cx="18298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0975" indent="-180975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*請勾選</a:t>
            </a:r>
            <a:r>
              <a:rPr kumimoji="0" lang="zh-TW" altLang="en-US" sz="1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此技術</a:t>
            </a:r>
            <a:r>
              <a:rPr kumimoji="0" lang="zh-TW" altLang="en-US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發展階段</a:t>
            </a:r>
          </a:p>
        </p:txBody>
      </p:sp>
    </p:spTree>
    <p:extLst>
      <p:ext uri="{BB962C8B-B14F-4D97-AF65-F5344CB8AC3E}">
        <p14:creationId xmlns:p14="http://schemas.microsoft.com/office/powerpoint/2010/main" val="27740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 txBox="1">
            <a:spLocks noChangeArrowheads="1"/>
          </p:cNvSpPr>
          <p:nvPr/>
        </p:nvSpPr>
        <p:spPr bwMode="auto">
          <a:xfrm>
            <a:off x="1331119" y="2806303"/>
            <a:ext cx="6426994" cy="88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kumimoji="0" lang="en-US" altLang="zh-TW" sz="2100" b="1" dirty="0">
                <a:solidFill>
                  <a:srgbClr val="0049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Clinical value and innovative technology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kumimoji="0" lang="zh-TW" altLang="en-US" sz="2475" b="1" dirty="0">
                <a:solidFill>
                  <a:srgbClr val="0049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臨床價值與創新技術</a:t>
            </a:r>
            <a:endParaRPr kumimoji="0" lang="en-US" altLang="zh-TW" sz="2475" b="1" dirty="0">
              <a:solidFill>
                <a:srgbClr val="00496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02169" y="1361859"/>
            <a:ext cx="1209892" cy="120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標題 1"/>
          <p:cNvSpPr>
            <a:spLocks noGrp="1"/>
          </p:cNvSpPr>
          <p:nvPr>
            <p:ph type="title" idx="4294967295"/>
          </p:nvPr>
        </p:nvSpPr>
        <p:spPr>
          <a:xfrm>
            <a:off x="0" y="267914"/>
            <a:ext cx="7886700" cy="599421"/>
          </a:xfrm>
        </p:spPr>
        <p:txBody>
          <a:bodyPr>
            <a:noAutofit/>
          </a:bodyPr>
          <a:lstStyle/>
          <a:p>
            <a:pPr>
              <a:spcBef>
                <a:spcPts val="750"/>
              </a:spcBef>
            </a:pPr>
            <a:r>
              <a:rPr lang="zh-TW" altLang="en-US" sz="4000" b="1" dirty="0">
                <a:solidFill>
                  <a:srgbClr val="004961"/>
                </a:solidFill>
                <a:cs typeface="Arial" panose="020B0604020202020204" pitchFamily="34" charset="0"/>
              </a:rPr>
              <a:t>技術概念</a:t>
            </a:r>
            <a:endParaRPr altLang="zh-TW" sz="4000" b="1" dirty="0">
              <a:solidFill>
                <a:srgbClr val="004961"/>
              </a:solidFill>
              <a:cs typeface="Arial" panose="020B0604020202020204" pitchFamily="34" charset="0"/>
            </a:endParaRPr>
          </a:p>
        </p:txBody>
      </p:sp>
      <p:sp>
        <p:nvSpPr>
          <p:cNvPr id="11266" name="內容版面配置區 1"/>
          <p:cNvSpPr>
            <a:spLocks noGrp="1"/>
          </p:cNvSpPr>
          <p:nvPr>
            <p:ph idx="4294967295"/>
          </p:nvPr>
        </p:nvSpPr>
        <p:spPr>
          <a:xfrm>
            <a:off x="0" y="867335"/>
            <a:ext cx="7886700" cy="3262312"/>
          </a:xfrm>
        </p:spPr>
        <p:txBody>
          <a:bodyPr/>
          <a:lstStyle/>
          <a:p>
            <a:r>
              <a:rPr lang="zh-TW" altLang="en-US" sz="2100" dirty="0"/>
              <a:t>請簡述本技術想解決的問題、適應症或概念發想</a:t>
            </a:r>
            <a:endParaRPr lang="en-US" altLang="zh-TW" sz="2100" dirty="0"/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23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標題 1"/>
          <p:cNvSpPr>
            <a:spLocks noGrp="1"/>
          </p:cNvSpPr>
          <p:nvPr>
            <p:ph type="title" idx="4294967295"/>
          </p:nvPr>
        </p:nvSpPr>
        <p:spPr>
          <a:xfrm>
            <a:off x="0" y="274639"/>
            <a:ext cx="7886700" cy="646486"/>
          </a:xfrm>
        </p:spPr>
        <p:txBody>
          <a:bodyPr>
            <a:normAutofit/>
          </a:bodyPr>
          <a:lstStyle/>
          <a:p>
            <a:pPr>
              <a:spcBef>
                <a:spcPts val="750"/>
              </a:spcBef>
            </a:pPr>
            <a:r>
              <a:rPr lang="zh-TW" altLang="en-US" sz="4000" b="1" dirty="0">
                <a:solidFill>
                  <a:srgbClr val="004961"/>
                </a:solidFill>
                <a:cs typeface="Arial" panose="020B0604020202020204" pitchFamily="34" charset="0"/>
              </a:rPr>
              <a:t>現況分析</a:t>
            </a:r>
            <a:endParaRPr altLang="zh-TW" sz="4000" b="1" dirty="0">
              <a:solidFill>
                <a:srgbClr val="004961"/>
              </a:solidFill>
              <a:cs typeface="Arial" panose="020B0604020202020204" pitchFamily="34" charset="0"/>
            </a:endParaRPr>
          </a:p>
        </p:txBody>
      </p:sp>
      <p:sp>
        <p:nvSpPr>
          <p:cNvPr id="12290" name="內容版面配置區 1"/>
          <p:cNvSpPr>
            <a:spLocks noGrp="1"/>
          </p:cNvSpPr>
          <p:nvPr>
            <p:ph idx="4294967295"/>
          </p:nvPr>
        </p:nvSpPr>
        <p:spPr>
          <a:xfrm>
            <a:off x="0" y="921125"/>
            <a:ext cx="7886700" cy="3262312"/>
          </a:xfrm>
        </p:spPr>
        <p:txBody>
          <a:bodyPr/>
          <a:lstStyle/>
          <a:p>
            <a:r>
              <a:rPr lang="zh-TW" altLang="en-US" sz="2100" dirty="0"/>
              <a:t>現行適應症的處理方式</a:t>
            </a:r>
            <a:r>
              <a:rPr lang="en-US" altLang="zh-TW" sz="2100" dirty="0"/>
              <a:t>?</a:t>
            </a:r>
          </a:p>
          <a:p>
            <a:r>
              <a:rPr lang="zh-TW" altLang="en-US" sz="2100" dirty="0"/>
              <a:t>該處理方式有什麼樣的缺點因而有</a:t>
            </a:r>
            <a:r>
              <a:rPr lang="zh-TW" altLang="en-US" sz="2100" dirty="0" smtClean="0"/>
              <a:t>該技術的</a:t>
            </a:r>
            <a:r>
              <a:rPr lang="zh-TW" altLang="en-US" sz="2100" dirty="0"/>
              <a:t>發想</a:t>
            </a:r>
            <a:r>
              <a:rPr lang="en-US" altLang="zh-TW" sz="2100" dirty="0"/>
              <a:t>?</a:t>
            </a:r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3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 idx="4294967295"/>
          </p:nvPr>
        </p:nvSpPr>
        <p:spPr>
          <a:xfrm>
            <a:off x="0" y="78678"/>
            <a:ext cx="7886700" cy="673519"/>
          </a:xfrm>
        </p:spPr>
        <p:txBody>
          <a:bodyPr>
            <a:normAutofit/>
          </a:bodyPr>
          <a:lstStyle/>
          <a:p>
            <a:pPr>
              <a:spcBef>
                <a:spcPts val="750"/>
              </a:spcBef>
            </a:pPr>
            <a:r>
              <a:rPr lang="zh-TW" altLang="en-US" sz="4000" b="1" dirty="0">
                <a:solidFill>
                  <a:srgbClr val="004961"/>
                </a:solidFill>
                <a:cs typeface="Arial" panose="020B0604020202020204" pitchFamily="34" charset="0"/>
              </a:rPr>
              <a:t>現況分析</a:t>
            </a:r>
            <a:endParaRPr altLang="zh-TW" sz="4000" b="1" dirty="0">
              <a:solidFill>
                <a:srgbClr val="004961"/>
              </a:solidFill>
              <a:cs typeface="Arial" panose="020B0604020202020204" pitchFamily="34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69420" y="752197"/>
            <a:ext cx="1096565" cy="11600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技術</a:t>
            </a:r>
            <a:endParaRPr lang="en-US" altLang="zh-TW" sz="18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概念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169420" y="2057400"/>
            <a:ext cx="1096565" cy="11597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現行</a:t>
            </a:r>
            <a:endParaRPr lang="en-US" altLang="zh-TW" sz="18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方式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169420" y="3362324"/>
            <a:ext cx="1096565" cy="11954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現況</a:t>
            </a:r>
            <a:endParaRPr lang="en-US" altLang="zh-TW" sz="18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  <a:p>
            <a:pPr algn="ctr">
              <a:defRPr/>
            </a:pP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缺點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1319562" y="752197"/>
            <a:ext cx="7195793" cy="116002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請簡述本</a:t>
            </a:r>
            <a:r>
              <a:rPr lang="zh-TW" altLang="en-US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專利</a:t>
            </a:r>
            <a:r>
              <a:rPr lang="en-US" altLang="zh-TW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/</a:t>
            </a:r>
            <a:r>
              <a:rPr lang="zh-TW" altLang="en-US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技術</a:t>
            </a: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的臨床適應症或概念發想</a:t>
            </a:r>
            <a:endParaRPr lang="en-US" altLang="zh-TW" sz="1800" dirty="0">
              <a:solidFill>
                <a:schemeClr val="tx1"/>
              </a:solidFill>
              <a:ea typeface="微軟正黑體" panose="020B0604030504040204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1319562" y="2057400"/>
            <a:ext cx="7195793" cy="1159742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請列舉針對上述臨床適應症或用途的常用解決方式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1319562" y="3362324"/>
            <a:ext cx="7195793" cy="11954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請簡述上述臨床適應症或用途常使用的解決方式有什麼缺點，導致您想開發本專利</a:t>
            </a:r>
          </a:p>
        </p:txBody>
      </p:sp>
      <p:sp>
        <p:nvSpPr>
          <p:cNvPr id="13322" name="文字方塊 10"/>
          <p:cNvSpPr txBox="1">
            <a:spLocks noChangeArrowheads="1"/>
          </p:cNvSpPr>
          <p:nvPr/>
        </p:nvSpPr>
        <p:spPr bwMode="auto">
          <a:xfrm>
            <a:off x="1319562" y="4557786"/>
            <a:ext cx="4506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如有可描述上述缺點的相關示意圖請一併提供</a:t>
            </a:r>
            <a:r>
              <a:rPr kumimoji="0" lang="en-US" altLang="zh-TW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(</a:t>
            </a:r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可自行增加頁數</a:t>
            </a:r>
            <a:r>
              <a:rPr kumimoji="0" lang="en-US" altLang="zh-TW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)</a:t>
            </a:r>
            <a:endParaRPr kumimoji="0" lang="zh-TW" altLang="en-US" sz="12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6845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 idx="4294967295"/>
          </p:nvPr>
        </p:nvSpPr>
        <p:spPr>
          <a:xfrm>
            <a:off x="0" y="117371"/>
            <a:ext cx="7886700" cy="722291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004961"/>
                </a:solidFill>
              </a:rPr>
              <a:t>技術重點說明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115911" y="901689"/>
            <a:ext cx="1095375" cy="1668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特色</a:t>
            </a:r>
            <a:r>
              <a:rPr lang="en-US" altLang="zh-TW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1</a:t>
            </a:r>
            <a:endParaRPr lang="zh-TW" altLang="en-US" sz="18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264864" y="901689"/>
            <a:ext cx="7250492" cy="1668066"/>
          </a:xfrm>
          <a:prstGeom prst="roundRect">
            <a:avLst/>
          </a:prstGeom>
          <a:ln w="12700"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利用本</a:t>
            </a:r>
            <a:r>
              <a:rPr lang="zh-TW" altLang="en-US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專利</a:t>
            </a:r>
            <a:r>
              <a:rPr lang="en-US" altLang="zh-TW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/</a:t>
            </a:r>
            <a:r>
              <a:rPr lang="zh-TW" altLang="en-US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技術改良</a:t>
            </a: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之後的成效</a:t>
            </a:r>
          </a:p>
        </p:txBody>
      </p:sp>
      <p:sp>
        <p:nvSpPr>
          <p:cNvPr id="14342" name="文字方塊 5"/>
          <p:cNvSpPr txBox="1">
            <a:spLocks noChangeArrowheads="1"/>
          </p:cNvSpPr>
          <p:nvPr/>
        </p:nvSpPr>
        <p:spPr bwMode="auto">
          <a:xfrm>
            <a:off x="1187920" y="4407118"/>
            <a:ext cx="45063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請提供與此特色相關的示意圖</a:t>
            </a:r>
            <a:r>
              <a:rPr kumimoji="0" lang="en-US" altLang="zh-TW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(</a:t>
            </a:r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可自行增加頁數</a:t>
            </a:r>
            <a:r>
              <a:rPr kumimoji="0" lang="en-US" altLang="zh-TW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)</a:t>
            </a:r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，若</a:t>
            </a:r>
            <a:r>
              <a:rPr kumimoji="0" lang="zh-TW" altLang="en-US" sz="1200" b="1" dirty="0" smtClean="0">
                <a:solidFill>
                  <a:srgbClr val="FF0000"/>
                </a:solidFill>
                <a:ea typeface="微軟正黑體" panose="020B0604030504040204" pitchFamily="34" charset="-120"/>
              </a:rPr>
              <a:t>無可刪除</a:t>
            </a:r>
            <a:endParaRPr kumimoji="0" lang="zh-TW" altLang="en-US" sz="12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09957" y="2614999"/>
            <a:ext cx="1125141" cy="1668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800" b="1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特色</a:t>
            </a:r>
            <a:r>
              <a: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２</a:t>
            </a:r>
          </a:p>
        </p:txBody>
      </p:sp>
      <p:sp>
        <p:nvSpPr>
          <p:cNvPr id="8" name="圓角矩形 7"/>
          <p:cNvSpPr/>
          <p:nvPr/>
        </p:nvSpPr>
        <p:spPr>
          <a:xfrm>
            <a:off x="1288676" y="2614999"/>
            <a:ext cx="7226680" cy="1668065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利用本</a:t>
            </a:r>
            <a:r>
              <a:rPr lang="zh-TW" altLang="en-US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專利</a:t>
            </a:r>
            <a:r>
              <a:rPr lang="en-US" altLang="zh-TW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/</a:t>
            </a:r>
            <a:r>
              <a:rPr lang="zh-TW" altLang="en-US" sz="1800" dirty="0" smtClean="0">
                <a:solidFill>
                  <a:schemeClr val="tx1"/>
                </a:solidFill>
                <a:ea typeface="微軟正黑體" panose="020B0604030504040204" pitchFamily="34" charset="-120"/>
              </a:rPr>
              <a:t>技術改良</a:t>
            </a:r>
            <a:r>
              <a:rPr lang="zh-TW" altLang="en-US" sz="1800" dirty="0">
                <a:solidFill>
                  <a:schemeClr val="tx1"/>
                </a:solidFill>
                <a:ea typeface="微軟正黑體" panose="020B0604030504040204" pitchFamily="34" charset="-120"/>
              </a:rPr>
              <a:t>之後的成效</a:t>
            </a:r>
          </a:p>
        </p:txBody>
      </p:sp>
    </p:spTree>
    <p:extLst>
      <p:ext uri="{BB962C8B-B14F-4D97-AF65-F5344CB8AC3E}">
        <p14:creationId xmlns:p14="http://schemas.microsoft.com/office/powerpoint/2010/main" val="27493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 idx="4294967295"/>
          </p:nvPr>
        </p:nvSpPr>
        <p:spPr>
          <a:xfrm>
            <a:off x="0" y="93114"/>
            <a:ext cx="7886700" cy="673101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000" b="1" dirty="0">
                <a:solidFill>
                  <a:srgbClr val="004961"/>
                </a:solidFill>
              </a:rPr>
              <a:t>技術創新重點</a:t>
            </a:r>
          </a:p>
        </p:txBody>
      </p:sp>
      <p:grpSp>
        <p:nvGrpSpPr>
          <p:cNvPr id="15364" name="群組 12"/>
          <p:cNvGrpSpPr>
            <a:grpSpLocks/>
          </p:cNvGrpSpPr>
          <p:nvPr/>
        </p:nvGrpSpPr>
        <p:grpSpPr bwMode="auto">
          <a:xfrm>
            <a:off x="1317812" y="696516"/>
            <a:ext cx="6415298" cy="4071938"/>
            <a:chOff x="307592" y="928670"/>
            <a:chExt cx="8339946" cy="5429288"/>
          </a:xfrm>
        </p:grpSpPr>
        <p:sp>
          <p:nvSpPr>
            <p:cNvPr id="6" name="圓角矩形 5"/>
            <p:cNvSpPr/>
            <p:nvPr/>
          </p:nvSpPr>
          <p:spPr>
            <a:xfrm>
              <a:off x="1561603" y="928670"/>
              <a:ext cx="3439263" cy="42862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1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Before</a:t>
              </a:r>
              <a:endParaRPr lang="zh-TW" altLang="en-US" sz="2100" b="1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5290309" y="928670"/>
              <a:ext cx="3286029" cy="42862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21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After</a:t>
              </a:r>
              <a:endParaRPr lang="zh-TW" altLang="en-US" sz="2100" b="1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4" name="圓角矩形 3"/>
            <p:cNvSpPr/>
            <p:nvPr/>
          </p:nvSpPr>
          <p:spPr>
            <a:xfrm>
              <a:off x="307592" y="1428735"/>
              <a:ext cx="1120898" cy="242571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800" b="1" dirty="0" smtClean="0">
                  <a:solidFill>
                    <a:schemeClr val="tx1"/>
                  </a:solidFill>
                  <a:ea typeface="微軟正黑體" panose="020B0604030504040204" pitchFamily="34" charset="-120"/>
                </a:rPr>
                <a:t>專利</a:t>
              </a:r>
              <a:r>
                <a:rPr lang="en-US" altLang="zh-TW" sz="1800" b="1" dirty="0" smtClean="0">
                  <a:solidFill>
                    <a:schemeClr val="tx1"/>
                  </a:solidFill>
                  <a:ea typeface="微軟正黑體" panose="020B0604030504040204" pitchFamily="34" charset="-120"/>
                </a:rPr>
                <a:t>/</a:t>
              </a:r>
              <a:r>
                <a:rPr lang="zh-TW" altLang="en-US" sz="1800" b="1" dirty="0" smtClean="0">
                  <a:solidFill>
                    <a:schemeClr val="tx1"/>
                  </a:solidFill>
                  <a:ea typeface="微軟正黑體" panose="020B0604030504040204" pitchFamily="34" charset="-120"/>
                </a:rPr>
                <a:t>技術特色</a:t>
              </a:r>
              <a:r>
                <a:rPr lang="en-US" altLang="zh-TW" sz="18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1</a:t>
              </a:r>
              <a:endPara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307592" y="4089404"/>
              <a:ext cx="1120898" cy="2268554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8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專利</a:t>
              </a:r>
              <a:r>
                <a:rPr lang="en-US" altLang="zh-TW" sz="18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/</a:t>
              </a:r>
              <a:r>
                <a:rPr lang="zh-TW" altLang="en-US" sz="1800" b="1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技術</a:t>
              </a:r>
              <a:r>
                <a:rPr lang="zh-TW" altLang="en-US" sz="1800" b="1" dirty="0" smtClean="0">
                  <a:solidFill>
                    <a:schemeClr val="tx1"/>
                  </a:solidFill>
                  <a:ea typeface="微軟正黑體" panose="020B0604030504040204" pitchFamily="34" charset="-120"/>
                </a:rPr>
                <a:t>特色</a:t>
              </a:r>
              <a:r>
                <a:rPr lang="en-US" altLang="zh-TW" sz="1800" b="1" dirty="0" smtClean="0">
                  <a:solidFill>
                    <a:schemeClr val="tx1"/>
                  </a:solidFill>
                  <a:ea typeface="微軟正黑體" panose="020B0604030504040204" pitchFamily="34" charset="-120"/>
                </a:rPr>
                <a:t>2</a:t>
              </a:r>
              <a:endParaRPr lang="zh-TW" altLang="en-US" sz="1800" b="1" dirty="0">
                <a:solidFill>
                  <a:schemeClr val="tx1"/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1561603" y="1428735"/>
              <a:ext cx="3439263" cy="234792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5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現有解決方式的缺點</a:t>
              </a:r>
            </a:p>
          </p:txBody>
        </p:sp>
        <p:sp>
          <p:nvSpPr>
            <p:cNvPr id="9" name="圓角矩形 8"/>
            <p:cNvSpPr/>
            <p:nvPr/>
          </p:nvSpPr>
          <p:spPr>
            <a:xfrm>
              <a:off x="1561603" y="4010029"/>
              <a:ext cx="3439263" cy="234792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5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現有解決方式的缺點</a:t>
              </a: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5208275" y="1428735"/>
              <a:ext cx="3439263" cy="2347929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5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利用本</a:t>
              </a:r>
              <a:r>
                <a:rPr lang="zh-TW" altLang="en-US" sz="1500" dirty="0" smtClean="0">
                  <a:solidFill>
                    <a:schemeClr val="tx1"/>
                  </a:solidFill>
                  <a:ea typeface="微軟正黑體" panose="020B0604030504040204" pitchFamily="34" charset="-120"/>
                </a:rPr>
                <a:t>專利</a:t>
              </a:r>
              <a:r>
                <a:rPr lang="zh-TW" altLang="en-US" sz="15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或技術</a:t>
              </a:r>
              <a:r>
                <a:rPr lang="zh-TW" altLang="en-US" sz="1500" dirty="0" smtClean="0">
                  <a:solidFill>
                    <a:schemeClr val="tx1"/>
                  </a:solidFill>
                  <a:ea typeface="微軟正黑體" panose="020B0604030504040204" pitchFamily="34" charset="-120"/>
                </a:rPr>
                <a:t>改良</a:t>
              </a:r>
              <a:r>
                <a:rPr lang="zh-TW" altLang="en-US" sz="15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之後的成效</a:t>
              </a: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5208275" y="4010029"/>
              <a:ext cx="3439263" cy="2347929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500" dirty="0">
                  <a:solidFill>
                    <a:schemeClr val="tx1"/>
                  </a:solidFill>
                  <a:ea typeface="微軟正黑體" panose="020B0604030504040204" pitchFamily="34" charset="-120"/>
                </a:rPr>
                <a:t>利用本專利或技術改良之後的成效</a:t>
              </a:r>
            </a:p>
          </p:txBody>
        </p:sp>
      </p:grpSp>
      <p:sp>
        <p:nvSpPr>
          <p:cNvPr id="15365" name="文字方塊 13"/>
          <p:cNvSpPr txBox="1">
            <a:spLocks noChangeArrowheads="1"/>
          </p:cNvSpPr>
          <p:nvPr/>
        </p:nvSpPr>
        <p:spPr bwMode="auto">
          <a:xfrm>
            <a:off x="5847160" y="210270"/>
            <a:ext cx="19864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0" lang="zh-TW" altLang="en-US" sz="12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*如有多個特色可自行增列</a:t>
            </a:r>
          </a:p>
        </p:txBody>
      </p:sp>
    </p:spTree>
    <p:extLst>
      <p:ext uri="{BB962C8B-B14F-4D97-AF65-F5344CB8AC3E}">
        <p14:creationId xmlns:p14="http://schemas.microsoft.com/office/powerpoint/2010/main" val="6432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 txBox="1">
            <a:spLocks noChangeArrowheads="1"/>
          </p:cNvSpPr>
          <p:nvPr/>
        </p:nvSpPr>
        <p:spPr bwMode="auto">
          <a:xfrm>
            <a:off x="1818085" y="2806303"/>
            <a:ext cx="5400675" cy="889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kumimoji="0" lang="en-US" altLang="zh-TW" sz="2100" b="1" dirty="0">
                <a:solidFill>
                  <a:srgbClr val="0049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Commercialization</a:t>
            </a:r>
          </a:p>
          <a:p>
            <a:pPr algn="ctr">
              <a:lnSpc>
                <a:spcPct val="90000"/>
              </a:lnSpc>
              <a:spcBef>
                <a:spcPts val="750"/>
              </a:spcBef>
            </a:pPr>
            <a:r>
              <a:rPr kumimoji="0" lang="zh-TW" altLang="en-US" sz="2475" b="1" dirty="0">
                <a:solidFill>
                  <a:srgbClr val="00496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商品化運用</a:t>
            </a:r>
            <a:endParaRPr kumimoji="0" lang="en-US" altLang="zh-TW" sz="2475" b="1" dirty="0">
              <a:solidFill>
                <a:srgbClr val="00496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6470" t="15248" r="17613" b="18535"/>
          <a:stretch/>
        </p:blipFill>
        <p:spPr>
          <a:xfrm>
            <a:off x="3853650" y="1417841"/>
            <a:ext cx="1204405" cy="120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541</Words>
  <Application>Microsoft Office PowerPoint</Application>
  <PresentationFormat>如螢幕大小 (16:9)</PresentationFormat>
  <Paragraphs>134</Paragraphs>
  <Slides>15</Slides>
  <Notes>1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內容</vt:lpstr>
      <vt:lpstr>專利或技術基本資料</vt:lpstr>
      <vt:lpstr>PowerPoint 簡報</vt:lpstr>
      <vt:lpstr>技術概念</vt:lpstr>
      <vt:lpstr>現況分析</vt:lpstr>
      <vt:lpstr>現況分析</vt:lpstr>
      <vt:lpstr>技術重點說明</vt:lpstr>
      <vt:lpstr>技術創新重點</vt:lpstr>
      <vt:lpstr>PowerPoint 簡報</vt:lpstr>
      <vt:lpstr>專利/技術之商品化分析</vt:lpstr>
      <vt:lpstr>商品化設計與潛在性客戶</vt:lpstr>
      <vt:lpstr>PowerPoint 簡報</vt:lpstr>
      <vt:lpstr>競爭者產品比較</vt:lpstr>
      <vt:lpstr>PowerPoint 簡報</vt:lpstr>
      <vt:lpstr>研發團隊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朱芊樺</cp:lastModifiedBy>
  <cp:revision>39</cp:revision>
  <dcterms:created xsi:type="dcterms:W3CDTF">2019-07-10T05:53:41Z</dcterms:created>
  <dcterms:modified xsi:type="dcterms:W3CDTF">2024-03-07T01:44:27Z</dcterms:modified>
</cp:coreProperties>
</file>