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0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4752125"/>
            <a:ext cx="9144000" cy="211296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7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17648-C67F-4107-B564-5C7F35FDCF13}" type="datetimeFigureOut">
              <a:rPr lang="zh-TW" altLang="en-US" smtClean="0">
                <a:solidFill>
                  <a:srgbClr val="D4D2D0">
                    <a:shade val="50000"/>
                  </a:srgbClr>
                </a:solidFill>
              </a:rPr>
              <a:pPr/>
              <a:t>2024/2/26</a:t>
            </a:fld>
            <a:endParaRPr lang="zh-TW" alt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56CE8-312E-4E82-8F69-BE33C71023A9}" type="slidenum">
              <a:rPr lang="zh-TW" alt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7147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17648-C67F-4107-B564-5C7F35FDCF13}" type="datetimeFigureOut">
              <a:rPr lang="zh-TW" altLang="en-US" smtClean="0">
                <a:solidFill>
                  <a:srgbClr val="D4D2D0">
                    <a:shade val="50000"/>
                  </a:srgbClr>
                </a:solidFill>
              </a:rPr>
              <a:pPr/>
              <a:t>2024/2/26</a:t>
            </a:fld>
            <a:endParaRPr lang="zh-TW" alt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56CE8-312E-4E82-8F69-BE33C71023A9}" type="slidenum">
              <a:rPr lang="zh-TW" alt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69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17648-C67F-4107-B564-5C7F35FDCF13}" type="datetimeFigureOut">
              <a:rPr lang="zh-TW" altLang="en-US" smtClean="0">
                <a:solidFill>
                  <a:srgbClr val="D4D2D0">
                    <a:shade val="50000"/>
                  </a:srgbClr>
                </a:solidFill>
              </a:rPr>
              <a:pPr/>
              <a:t>2024/2/26</a:t>
            </a:fld>
            <a:endParaRPr lang="zh-TW" alt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56CE8-312E-4E82-8F69-BE33C71023A9}" type="slidenum">
              <a:rPr lang="zh-TW" alt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035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17648-C67F-4107-B564-5C7F35FDCF13}" type="datetimeFigureOut">
              <a:rPr lang="zh-TW" altLang="en-US" smtClean="0">
                <a:solidFill>
                  <a:srgbClr val="D4D2D0">
                    <a:shade val="50000"/>
                  </a:srgbClr>
                </a:solidFill>
              </a:rPr>
              <a:pPr/>
              <a:t>2024/2/26</a:t>
            </a:fld>
            <a:endParaRPr lang="zh-TW" alt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56CE8-312E-4E82-8F69-BE33C71023A9}" type="slidenum">
              <a:rPr lang="zh-TW" alt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988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4752125"/>
            <a:ext cx="9144000" cy="211296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7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17648-C67F-4107-B564-5C7F35FDCF13}" type="datetimeFigureOut">
              <a:rPr lang="zh-TW" altLang="en-US" smtClean="0">
                <a:solidFill>
                  <a:srgbClr val="D4D2D0">
                    <a:shade val="50000"/>
                  </a:srgbClr>
                </a:solidFill>
              </a:rPr>
              <a:pPr/>
              <a:t>2024/2/26</a:t>
            </a:fld>
            <a:endParaRPr lang="zh-TW" alt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56CE8-312E-4E82-8F69-BE33C71023A9}" type="slidenum">
              <a:rPr lang="zh-TW" alt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1180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7467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600201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17648-C67F-4107-B564-5C7F35FDCF13}" type="datetimeFigureOut">
              <a:rPr lang="zh-TW" altLang="en-US" smtClean="0">
                <a:solidFill>
                  <a:srgbClr val="D4D2D0">
                    <a:shade val="50000"/>
                  </a:srgbClr>
                </a:solidFill>
              </a:rPr>
              <a:pPr/>
              <a:t>2024/2/26</a:t>
            </a:fld>
            <a:endParaRPr lang="zh-TW" alt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56CE8-312E-4E82-8F69-BE33C71023A9}" type="slidenum">
              <a:rPr lang="zh-TW" alt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83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1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7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516913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7" y="1516913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17648-C67F-4107-B564-5C7F35FDCF13}" type="datetimeFigureOut">
              <a:rPr lang="zh-TW" altLang="en-US" smtClean="0">
                <a:solidFill>
                  <a:srgbClr val="D4D2D0">
                    <a:shade val="50000"/>
                  </a:srgbClr>
                </a:solidFill>
              </a:rPr>
              <a:pPr/>
              <a:t>2024/2/26</a:t>
            </a:fld>
            <a:endParaRPr lang="zh-TW" alt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56CE8-312E-4E82-8F69-BE33C71023A9}" type="slidenum">
              <a:rPr lang="zh-TW" alt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622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17648-C67F-4107-B564-5C7F35FDCF13}" type="datetimeFigureOut">
              <a:rPr lang="zh-TW" altLang="en-US" smtClean="0">
                <a:solidFill>
                  <a:srgbClr val="D4D2D0">
                    <a:shade val="50000"/>
                  </a:srgbClr>
                </a:solidFill>
              </a:rPr>
              <a:pPr/>
              <a:t>2024/2/26</a:t>
            </a:fld>
            <a:endParaRPr lang="zh-TW" alt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856CE8-312E-4E82-8F69-BE33C71023A9}" type="slidenum">
              <a:rPr lang="zh-TW" alt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290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17648-C67F-4107-B564-5C7F35FDCF13}" type="datetimeFigureOut">
              <a:rPr lang="zh-TW" altLang="en-US" smtClean="0">
                <a:solidFill>
                  <a:srgbClr val="D4D2D0">
                    <a:shade val="50000"/>
                  </a:srgbClr>
                </a:solidFill>
              </a:rPr>
              <a:pPr/>
              <a:t>2024/2/26</a:t>
            </a:fld>
            <a:endParaRPr lang="zh-TW" alt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56CE8-312E-4E82-8F69-BE33C71023A9}" type="slidenum">
              <a:rPr lang="zh-TW" alt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818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1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17648-C67F-4107-B564-5C7F35FDCF13}" type="datetimeFigureOut">
              <a:rPr lang="zh-TW" altLang="en-US" smtClean="0">
                <a:solidFill>
                  <a:srgbClr val="D4D2D0">
                    <a:shade val="50000"/>
                  </a:srgbClr>
                </a:solidFill>
              </a:rPr>
              <a:pPr/>
              <a:t>2024/2/26</a:t>
            </a:fld>
            <a:endParaRPr lang="zh-TW" alt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8B856CE8-312E-4E82-8F69-BE33C71023A9}" type="slidenum">
              <a:rPr lang="zh-TW" alt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36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3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E8D17648-C67F-4107-B564-5C7F35FDCF13}" type="datetimeFigureOut">
              <a:rPr lang="zh-TW" altLang="en-US" smtClean="0">
                <a:solidFill>
                  <a:srgbClr val="D4D2D0">
                    <a:shade val="50000"/>
                  </a:srgbClr>
                </a:solidFill>
              </a:rPr>
              <a:pPr/>
              <a:t>2024/2/26</a:t>
            </a:fld>
            <a:endParaRPr lang="zh-TW" alt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56CE8-312E-4E82-8F69-BE33C71023A9}" type="slidenum">
              <a:rPr lang="zh-TW" alt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937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4752125"/>
            <a:ext cx="9144000" cy="211296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9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8D17648-C67F-4107-B564-5C7F35FDCF13}" type="datetimeFigureOut">
              <a:rPr lang="zh-TW" altLang="en-US" smtClean="0">
                <a:solidFill>
                  <a:srgbClr val="D4D2D0">
                    <a:shade val="50000"/>
                  </a:srgbClr>
                </a:solidFill>
              </a:rPr>
              <a:pPr/>
              <a:t>2024/2/26</a:t>
            </a:fld>
            <a:endParaRPr lang="zh-TW" alt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B856CE8-312E-4E82-8F69-BE33C71023A9}" type="slidenum">
              <a:rPr lang="zh-TW" alt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2306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23528" y="116632"/>
            <a:ext cx="8496944" cy="1080121"/>
          </a:xfrm>
        </p:spPr>
        <p:txBody>
          <a:bodyPr>
            <a:normAutofit fontScale="90000"/>
          </a:bodyPr>
          <a:lstStyle/>
          <a:p>
            <a:r>
              <a:rPr lang="en-US" altLang="zh-TW" b="0" dirty="0">
                <a:solidFill>
                  <a:schemeClr val="tx1"/>
                </a:solidFill>
                <a:effectLst/>
              </a:rPr>
              <a:t>VO2</a:t>
            </a:r>
            <a:r>
              <a:rPr lang="zh-TW" altLang="zh-TW" b="0" dirty="0">
                <a:solidFill>
                  <a:schemeClr val="tx1"/>
                </a:solidFill>
                <a:effectLst/>
              </a:rPr>
              <a:t>蔬</a:t>
            </a:r>
            <a:r>
              <a:rPr lang="zh-TW" altLang="zh-TW" b="0" dirty="0" smtClean="0">
                <a:solidFill>
                  <a:schemeClr val="tx1"/>
                </a:solidFill>
                <a:effectLst/>
              </a:rPr>
              <a:t>氧</a:t>
            </a:r>
            <a:r>
              <a:rPr lang="zh-TW" altLang="en-US" b="0" dirty="0" smtClean="0">
                <a:solidFill>
                  <a:schemeClr val="tx1"/>
                </a:solidFill>
                <a:effectLst/>
              </a:rPr>
              <a:t>線上訂餐人社校區取</a:t>
            </a:r>
            <a:r>
              <a:rPr lang="zh-TW" altLang="en-US" b="0" dirty="0">
                <a:solidFill>
                  <a:schemeClr val="tx1"/>
                </a:solidFill>
                <a:effectLst/>
              </a:rPr>
              <a:t>餐地點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612458"/>
            <a:ext cx="4176464" cy="370846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612458"/>
            <a:ext cx="4228572" cy="372480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95472165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</TotalTime>
  <Words>14</Words>
  <Application>Microsoft Office PowerPoint</Application>
  <PresentationFormat>如螢幕大小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科技</vt:lpstr>
      <vt:lpstr>VO2蔬氧線上訂餐人社校區取餐地點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VO2蔬氧線上訂餐取餐地點</dc:title>
  <dc:creator>TCUSER</dc:creator>
  <cp:lastModifiedBy>TCUSER</cp:lastModifiedBy>
  <cp:revision>5</cp:revision>
  <dcterms:created xsi:type="dcterms:W3CDTF">2024-02-26T06:58:54Z</dcterms:created>
  <dcterms:modified xsi:type="dcterms:W3CDTF">2024-02-26T08:30:44Z</dcterms:modified>
</cp:coreProperties>
</file>