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89" r:id="rId1"/>
  </p:sldMasterIdLst>
  <p:notesMasterIdLst>
    <p:notesMasterId r:id="rId5"/>
  </p:notesMasterIdLst>
  <p:sldIdLst>
    <p:sldId id="934" r:id="rId2"/>
    <p:sldId id="619" r:id="rId3"/>
    <p:sldId id="935" r:id="rId4"/>
  </p:sldIdLst>
  <p:sldSz cx="9144000" cy="5143500" type="screen16x9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00"/>
    <a:srgbClr val="FF6600"/>
    <a:srgbClr val="000000"/>
    <a:srgbClr val="DDDDDD"/>
    <a:srgbClr val="7BA79D"/>
    <a:srgbClr val="92D050"/>
    <a:srgbClr val="DD8047"/>
    <a:srgbClr val="968C8C"/>
    <a:srgbClr val="94B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762" autoAdjust="0"/>
    <p:restoredTop sz="94721" autoAdjust="0"/>
  </p:normalViewPr>
  <p:slideViewPr>
    <p:cSldViewPr showGuides="1">
      <p:cViewPr>
        <p:scale>
          <a:sx n="89" d="100"/>
          <a:sy n="89" d="100"/>
        </p:scale>
        <p:origin x="-2238" y="-930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DD5984E1-8231-4A19-B8CE-92CB420288CE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5F14E9B-3049-47FB-9AAE-F094E79D206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718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4AB0A-E6D3-4770-A3E9-3CE85A53906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399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4AB0A-E6D3-4770-A3E9-3CE85A53906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39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3E2B-6A26-4FDC-A939-EF0721AD0C22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19C1D-9A0C-4696-8DCC-1294DB07B12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060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9FF7-9B67-48C0-87B2-77EB1E4E41B1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0DF82-F33D-4159-8E3D-788B3FBF848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812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6A29-0BC3-4501-BD76-C361BA3799FE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grpSp>
        <p:nvGrpSpPr>
          <p:cNvPr id="7" name="群組 3"/>
          <p:cNvGrpSpPr>
            <a:grpSpLocks/>
          </p:cNvGrpSpPr>
          <p:nvPr userDrawn="1"/>
        </p:nvGrpSpPr>
        <p:grpSpPr bwMode="auto">
          <a:xfrm>
            <a:off x="7601099" y="191083"/>
            <a:ext cx="1539541" cy="382445"/>
            <a:chOff x="4015065" y="557530"/>
            <a:chExt cx="2182476" cy="510112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015066" y="753250"/>
              <a:ext cx="2178114" cy="278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30633" tIns="65318" rIns="130633" bIns="65318">
              <a:spAutoFit/>
            </a:bodyPr>
            <a:lstStyle>
              <a:lvl1pPr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algn="dist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500" b="1" dirty="0">
                  <a:solidFill>
                    <a:srgbClr val="99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I-CONNECT ARCHITECT &amp; ASSOCIATES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015065" y="827908"/>
              <a:ext cx="2182476" cy="239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30633" tIns="65318" rIns="130633" bIns="65318"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dist">
                <a:defRPr/>
              </a:pPr>
              <a:r>
                <a:rPr lang="en-US" altLang="zh-TW" sz="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Gulim"/>
                  <a:cs typeface="Gulim"/>
                </a:rPr>
                <a:t>IMAGINATION IDEATION INNOVATION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015066" y="557530"/>
              <a:ext cx="2155485" cy="38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30633" tIns="65318" rIns="130633" bIns="65318"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dist">
                <a:defRPr/>
              </a:pPr>
              <a:r>
                <a:rPr lang="zh-TW" alt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華康中黑體" pitchFamily="49" charset="-120"/>
                </a:rPr>
                <a:t>合契建築師事務所</a:t>
              </a: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212474" y="793725"/>
              <a:ext cx="1800450" cy="0"/>
            </a:xfrm>
            <a:prstGeom prst="line">
              <a:avLst/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30666" tIns="65332" rIns="130666" bIns="65332"/>
            <a:lstStyle/>
            <a:p>
              <a:pPr>
                <a:defRPr/>
              </a:pPr>
              <a:endParaRPr lang="zh-TW" altLang="en-US" sz="2625"/>
            </a:p>
          </p:txBody>
        </p:sp>
      </p:grpSp>
    </p:spTree>
    <p:extLst>
      <p:ext uri="{BB962C8B-B14F-4D97-AF65-F5344CB8AC3E}">
        <p14:creationId xmlns:p14="http://schemas.microsoft.com/office/powerpoint/2010/main" val="311663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F99C1-B4FB-4A8E-B216-E2381C3BCD8D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01348-8F36-4E26-877E-859A5AE733B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577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3E76-5CF3-4CBD-A9EE-93D1E549541C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E8922-3886-4463-A078-A1CE282F96E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978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A9C0-D329-4288-AA55-2F49C927E86D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E7DF5-B274-4DE2-813F-01432C7E1E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111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C2B7-EC9D-4273-A9A2-6A07C44A180F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E6AFE-8F8F-4FA4-8B4B-F79D48AACB5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263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346A4-63EF-4EDF-80F0-0F717616F18D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3A0D8-5D9E-4784-9CDD-35789CB142E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56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671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7C7DA-995A-4830-B699-C1F57EB3C1A5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8C228-0434-43FF-BC69-3FC572435E9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09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4820C9-6A16-4AD0-B3DD-2FCF46A37C05}" type="datetimeFigureOut">
              <a:rPr lang="zh-TW" altLang="en-US"/>
              <a:pPr>
                <a:defRPr/>
              </a:pPr>
              <a:t>2021/10/29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CC3835A-9707-4EB9-974F-BAEA968C79D1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179388" y="140494"/>
            <a:ext cx="576262" cy="433388"/>
          </a:xfrm>
          <a:prstGeom prst="ellipse">
            <a:avLst/>
          </a:prstGeom>
          <a:solidFill>
            <a:schemeClr val="accent1">
              <a:lumMod val="20000"/>
              <a:lumOff val="80000"/>
              <a:alpha val="54117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65849" tIns="34242" rIns="65849" bIns="34242" anchor="ctr"/>
          <a:lstStyle>
            <a:lvl1pPr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1pPr>
            <a:lvl2pPr marL="742950" indent="-28575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2pPr>
            <a:lvl3pPr marL="1143000" indent="-22860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3pPr>
            <a:lvl4pPr marL="1600200" indent="-22860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4pPr>
            <a:lvl5pPr marL="2057400" indent="-22860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5pPr>
            <a:lvl6pPr marL="25146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6pPr>
            <a:lvl7pPr marL="29718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7pPr>
            <a:lvl8pPr marL="34290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8pPr>
            <a:lvl9pPr marL="38862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fld id="{B6711D90-8375-4D55-A91D-AAA6D4C7A163}" type="slidenum">
              <a:rPr lang="zh-TW" altLang="en-US" sz="2400" b="1">
                <a:solidFill>
                  <a:srgbClr val="DDDDDD"/>
                </a:solidFill>
                <a:latin typeface="微軟正黑體" pitchFamily="34" charset="-120"/>
                <a:ea typeface="微軟正黑體" pitchFamily="34" charset="-120"/>
              </a:rPr>
              <a:pPr algn="ctr" eaLnBrk="1" hangingPunct="1"/>
              <a:t>‹#›</a:t>
            </a:fld>
            <a:endParaRPr lang="en-US" altLang="zh-TW" sz="2400" b="1" dirty="0">
              <a:solidFill>
                <a:srgbClr val="DDDDDD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4" r:id="rId8"/>
    <p:sldLayoutId id="2147484122" r:id="rId9"/>
    <p:sldLayoutId id="214748412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1520" y="1275606"/>
            <a:ext cx="864096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字體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：建議標楷體最小級數盡量不低於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級字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級數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：大標題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級、小標題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級、內文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字體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顏色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：灰色，</a:t>
            </a:r>
            <a:endParaRPr lang="en-US" altLang="zh-TW" sz="2800" dirty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重點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強調文字顏色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：請勿過深，底圖為黑色。</a:t>
            </a:r>
            <a:endParaRPr lang="en-US" altLang="zh-TW" sz="2800" dirty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每張簡報左上角需有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頁碼</a:t>
            </a:r>
            <a:endParaRPr lang="en-US" altLang="zh-TW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7584" y="123478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dirty="0">
                <a:solidFill>
                  <a:srgbClr val="FFFF99"/>
                </a:solidFill>
              </a:rPr>
              <a:t>董事會</a:t>
            </a:r>
            <a:r>
              <a:rPr lang="zh-TW" altLang="en-US" sz="6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報告</a:t>
            </a:r>
            <a:r>
              <a:rPr lang="zh-TW" altLang="en-US" sz="6000" dirty="0">
                <a:solidFill>
                  <a:srgbClr val="FFFF99"/>
                </a:solidFill>
              </a:rPr>
              <a:t>檔案格式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4808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13072"/>
            <a:ext cx="8640960" cy="373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工程名稱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預算金額</a:t>
            </a:r>
            <a:endParaRPr lang="zh-TW" altLang="en-US" sz="2800" dirty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施作地點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現況圖面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示意圖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規劃圖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平面圖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施作原因說明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效益說明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每一工程簡報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</a:t>
            </a:r>
            <a:endParaRPr lang="en-US" altLang="zh-TW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81038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dirty="0" smtClean="0"/>
              <a:t>簡報內容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1167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1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12231</TotalTime>
  <Words>123</Words>
  <Application>Microsoft Office PowerPoint</Application>
  <PresentationFormat>如螢幕大小 (16:9)</PresentationFormat>
  <Paragraphs>16</Paragraphs>
  <Slides>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Theme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yehika</dc:creator>
  <cp:lastModifiedBy>TCUSER</cp:lastModifiedBy>
  <cp:revision>799</cp:revision>
  <cp:lastPrinted>2019-04-22T15:51:40Z</cp:lastPrinted>
  <dcterms:created xsi:type="dcterms:W3CDTF">2017-03-06T01:18:17Z</dcterms:created>
  <dcterms:modified xsi:type="dcterms:W3CDTF">2021-10-29T02:35:22Z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1410048</vt:lpwstr>
  </property>
  <property fmtid="{D5CDD505-2E9C-101B-9397-08002B2CF9AE}" pid="3" name="NXPowerLiteVersion">
    <vt:lpwstr>D4.1.4</vt:lpwstr>
  </property>
  <property fmtid="{D5CDD505-2E9C-101B-9397-08002B2CF9AE}" pid="4" name="NXTAG2">
    <vt:lpwstr>0008006a78000000000001023620</vt:lpwstr>
  </property>
</Properties>
</file>