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6256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3" d="100"/>
          <a:sy n="53" d="100"/>
        </p:scale>
        <p:origin x="-1080" y="-38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4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38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9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25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1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45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29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07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9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7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8CA1-5A03-41BD-A199-39B0D7E73148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80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ican.tcu.edu.tw/login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71513" y="310921"/>
            <a:ext cx="15073312" cy="242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學生填寫教學滿意度</a:t>
            </a:r>
            <a:endParaRPr lang="en-US" altLang="zh-TW" sz="4000" b="1" dirty="0" smtClean="0"/>
          </a:p>
          <a:p>
            <a:pPr>
              <a:lnSpc>
                <a:spcPts val="3800"/>
              </a:lnSpc>
            </a:pP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zh-TW" altLang="en-US" sz="4000" dirty="0" smtClean="0"/>
              <a:t>　　　路徑：</a:t>
            </a:r>
            <a:r>
              <a:rPr lang="en-US" altLang="zh-TW" sz="4000" dirty="0">
                <a:hlinkClick r:id="rId2"/>
              </a:rPr>
              <a:t>http://</a:t>
            </a:r>
            <a:r>
              <a:rPr lang="en-US" altLang="zh-TW" sz="4000" dirty="0" smtClean="0">
                <a:hlinkClick r:id="rId2"/>
              </a:rPr>
              <a:t>ican.tcu.edu.tw/login.aspx</a:t>
            </a:r>
            <a:endParaRPr lang="en-US" altLang="zh-TW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114920"/>
            <a:ext cx="15811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89" y="4152896"/>
            <a:ext cx="49053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716442" y="5988542"/>
            <a:ext cx="8899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１</a:t>
            </a:r>
            <a:r>
              <a:rPr lang="en-US" altLang="zh-TW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58178" y="6122851"/>
            <a:ext cx="6078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zh-TW" alt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794" y="3162298"/>
            <a:ext cx="3419475" cy="3667125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9820308" y="3160982"/>
            <a:ext cx="748320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20147" y="4727790"/>
            <a:ext cx="1595441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771" r="1182" b="-771"/>
          <a:stretch/>
        </p:blipFill>
        <p:spPr bwMode="auto">
          <a:xfrm>
            <a:off x="1534989" y="7536160"/>
            <a:ext cx="5976000" cy="3928134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矩形 14"/>
          <p:cNvSpPr/>
          <p:nvPr/>
        </p:nvSpPr>
        <p:spPr>
          <a:xfrm>
            <a:off x="857505" y="10737713"/>
            <a:ext cx="6078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zh-TW" alt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487" y="7691440"/>
            <a:ext cx="6604673" cy="377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8158177" y="10737713"/>
            <a:ext cx="6078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zh-TW" alt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47973" y="8113928"/>
            <a:ext cx="1481139" cy="8157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149260" y="9092347"/>
            <a:ext cx="2374900" cy="17947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2958736" y="10958515"/>
            <a:ext cx="1877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送出完成</a:t>
            </a:r>
            <a:r>
              <a:rPr lang="zh-TW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zh-TW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85966" y="9343380"/>
            <a:ext cx="317359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指定評量科目</a:t>
            </a:r>
            <a:endParaRPr lang="zh-TW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3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18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tcuuser</dc:creator>
  <cp:lastModifiedBy>TCU_PC3857</cp:lastModifiedBy>
  <cp:revision>27</cp:revision>
  <dcterms:created xsi:type="dcterms:W3CDTF">2018-10-27T11:36:17Z</dcterms:created>
  <dcterms:modified xsi:type="dcterms:W3CDTF">2021-04-20T03:34:35Z</dcterms:modified>
</cp:coreProperties>
</file>