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300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B2667-8C03-4738-995F-15056B24FA8A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D0818A-600D-48E3-BC89-5DE7117B5B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6DFAF0-2322-43B3-A4F9-EF53ACAEFFFF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A7479D-7772-49C7-93DF-3898AFADB7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2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C3B18D-7B0A-4FAE-91A6-81646F095052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AC39BD-F1AB-43C5-81C7-21BAFEA34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1D968-5F7C-443F-8DA0-D501ED5D9D71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A67A58-2A2C-4AE1-BBD6-F8D2539D68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4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9A3581-A685-4054-A30D-0B0604765A86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C5F146-6016-4AF1-9CE6-F481BEE50F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F5CF73-9838-4215-BD31-FB7056A9DF87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5F296D-0719-4465-BA94-18E8FAAC424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C9BDD-CABE-4083-8648-71FEC9735DDD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B4CEF7-B647-4CBB-A259-EFD5EAB287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E051E-0F2B-4725-B210-9BA9B2C948D8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D1EDEA-4A31-4922-A0F6-A0268E661A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2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E14AC0-C14D-49E1-9825-B0ADD59D4F0F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027738-B894-4112-A5DF-8068AF71E9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AC031B-14A1-4378-814F-5B9F13134958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BB0537-9B19-4342-A73F-9FF92ED906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zh-TW"/>
              <a:t>按一下圖示以新增圖片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63BF6D-72E3-49E3-8668-8CCD70A93334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32BEB9-4B27-4A34-B379-F7ACA490F0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1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D3699BE8-C252-4981-A968-2CAE800BC123}" type="datetime1">
              <a:rPr lang="en-US"/>
              <a:pPr lvl="0"/>
              <a:t>1/19/2021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8401DAE-9C15-45EF-99D5-EE723CD9119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33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zh-TW" sz="21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5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35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35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tiff"/><Relationship Id="rId5" Type="http://schemas.openxmlformats.org/officeDocument/2006/relationships/image" Target="../media/image4.png"/><Relationship Id="rId15" Type="http://schemas.openxmlformats.org/officeDocument/2006/relationships/image" Target="../media/image14.tif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" y="38880"/>
            <a:ext cx="6878363" cy="9905996"/>
          </a:xfrm>
        </p:spPr>
      </p:pic>
      <p:pic>
        <p:nvPicPr>
          <p:cNvPr id="4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816" y="-54854"/>
            <a:ext cx="3054352" cy="93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318" y="3671453"/>
            <a:ext cx="910788" cy="91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字方塊 7"/>
          <p:cNvSpPr txBox="1"/>
          <p:nvPr/>
        </p:nvSpPr>
        <p:spPr>
          <a:xfrm>
            <a:off x="287487" y="875848"/>
            <a:ext cx="6855759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800" b="0" i="0" u="none" strike="noStrike" kern="1200" cap="none" spc="0" baseline="0">
                <a:solidFill>
                  <a:srgbClr val="002060"/>
                </a:solidFill>
                <a:uFillTx/>
                <a:latin typeface="微軟正黑體" pitchFamily="34"/>
                <a:ea typeface="微軟正黑體" pitchFamily="34"/>
              </a:rPr>
              <a:t>公路客運</a:t>
            </a: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微軟正黑體" pitchFamily="34"/>
                <a:ea typeface="微軟正黑體" pitchFamily="34"/>
              </a:rPr>
              <a:t>APP </a:t>
            </a:r>
            <a:r>
              <a:rPr lang="zh-TW" sz="4800" b="0" i="0" u="none" strike="noStrike" kern="1200" cap="none" spc="0" baseline="0">
                <a:solidFill>
                  <a:srgbClr val="002060"/>
                </a:solidFill>
                <a:uFillTx/>
                <a:latin typeface="微軟正黑體" pitchFamily="34"/>
                <a:ea typeface="微軟正黑體" pitchFamily="34"/>
              </a:rPr>
              <a:t>全新改版</a:t>
            </a:r>
          </a:p>
        </p:txBody>
      </p:sp>
      <p:sp>
        <p:nvSpPr>
          <p:cNvPr id="7" name="圓角矩形 16"/>
          <p:cNvSpPr/>
          <p:nvPr/>
        </p:nvSpPr>
        <p:spPr>
          <a:xfrm>
            <a:off x="1492309" y="3923443"/>
            <a:ext cx="3826206" cy="55376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CC"/>
          </a:solidFill>
          <a:ln w="28575">
            <a:solidFill>
              <a:srgbClr val="0070C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pic>
        <p:nvPicPr>
          <p:cNvPr id="8" name="圖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46" y="5318186"/>
            <a:ext cx="717346" cy="717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3957" y="6081454"/>
            <a:ext cx="755111" cy="755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圖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5880" y="4429307"/>
            <a:ext cx="964646" cy="96464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文字方塊 26"/>
          <p:cNvSpPr txBox="1"/>
          <p:nvPr/>
        </p:nvSpPr>
        <p:spPr>
          <a:xfrm>
            <a:off x="1714500" y="3943139"/>
            <a:ext cx="3551273" cy="800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>
                <a:solidFill>
                  <a:srgbClr val="00B050"/>
                </a:solidFill>
                <a:uFillTx/>
                <a:latin typeface="微軟正黑體" pitchFamily="34"/>
                <a:ea typeface="微軟正黑體" pitchFamily="34"/>
              </a:rPr>
              <a:t>版面清晰簡易上手</a:t>
            </a:r>
            <a:endParaRPr lang="en-US" sz="2800" b="0" i="0" u="none" strike="noStrike" kern="1200" cap="none" spc="0" baseline="0">
              <a:solidFill>
                <a:srgbClr val="00B05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2" name="矩形 2"/>
          <p:cNvSpPr/>
          <p:nvPr/>
        </p:nvSpPr>
        <p:spPr>
          <a:xfrm>
            <a:off x="1714500" y="4491331"/>
            <a:ext cx="3429000" cy="36933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pic>
        <p:nvPicPr>
          <p:cNvPr id="13" name="圖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845" y="7221684"/>
            <a:ext cx="1236259" cy="1236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圖片 10"/>
          <p:cNvPicPr>
            <a:picLocks noChangeAspect="1"/>
          </p:cNvPicPr>
          <p:nvPr/>
        </p:nvPicPr>
        <p:blipFill>
          <a:blip r:embed="rId9"/>
          <a:srcRect l="5857" t="5857" r="5947" b="5947"/>
          <a:stretch>
            <a:fillRect/>
          </a:stretch>
        </p:blipFill>
        <p:spPr>
          <a:xfrm>
            <a:off x="2211074" y="7221602"/>
            <a:ext cx="1234796" cy="12347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字方塊 11"/>
          <p:cNvSpPr txBox="1"/>
          <p:nvPr/>
        </p:nvSpPr>
        <p:spPr>
          <a:xfrm>
            <a:off x="164601" y="6827952"/>
            <a:ext cx="1758820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6600"/>
                </a:solidFill>
                <a:uFillTx/>
                <a:latin typeface="微軟正黑體" pitchFamily="34"/>
                <a:ea typeface="微軟正黑體" pitchFamily="34"/>
              </a:rPr>
              <a:t>IOS</a:t>
            </a:r>
            <a:r>
              <a:rPr lang="zh-TW" sz="2000" b="1" i="0" u="none" strike="noStrike" kern="1200" cap="none" spc="0" baseline="0">
                <a:solidFill>
                  <a:srgbClr val="FF6600"/>
                </a:solidFill>
                <a:uFillTx/>
                <a:latin typeface="微軟正黑體" pitchFamily="34"/>
                <a:ea typeface="微軟正黑體" pitchFamily="34"/>
              </a:rPr>
              <a:t>下載連結</a:t>
            </a:r>
            <a:endParaRPr lang="en-US" sz="2000" b="1" i="0" u="none" strike="noStrike" kern="1200" cap="none" spc="0" baseline="0">
              <a:solidFill>
                <a:srgbClr val="FF66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6" name="文字方塊 12"/>
          <p:cNvSpPr txBox="1"/>
          <p:nvPr/>
        </p:nvSpPr>
        <p:spPr>
          <a:xfrm>
            <a:off x="1779824" y="6821670"/>
            <a:ext cx="2383273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Android</a:t>
            </a:r>
            <a:r>
              <a:rPr lang="zh-TW" sz="2000" b="1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下載連結</a:t>
            </a:r>
            <a:endParaRPr lang="en-US" sz="2000" b="1" i="0" u="none" strike="noStrike" kern="1200" cap="none" spc="0" baseline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pSp>
        <p:nvGrpSpPr>
          <p:cNvPr id="17" name="群組 17"/>
          <p:cNvGrpSpPr/>
          <p:nvPr/>
        </p:nvGrpSpPr>
        <p:grpSpPr>
          <a:xfrm>
            <a:off x="100803" y="2858121"/>
            <a:ext cx="2015996" cy="795436"/>
            <a:chOff x="100803" y="2858121"/>
            <a:chExt cx="2015996" cy="795436"/>
          </a:xfrm>
        </p:grpSpPr>
        <p:sp>
          <p:nvSpPr>
            <p:cNvPr id="18" name="矩形: 圓角 29"/>
            <p:cNvSpPr/>
            <p:nvPr/>
          </p:nvSpPr>
          <p:spPr>
            <a:xfrm>
              <a:off x="100803" y="2858121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99CC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訊息搜尋</a:t>
              </a: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pic>
          <p:nvPicPr>
            <p:cNvPr id="19" name="圖片 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28801" y="3080997"/>
              <a:ext cx="287999" cy="32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圖片 5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720800" y="28583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" name="群組 18"/>
          <p:cNvGrpSpPr/>
          <p:nvPr/>
        </p:nvGrpSpPr>
        <p:grpSpPr>
          <a:xfrm>
            <a:off x="2415597" y="2858396"/>
            <a:ext cx="2014670" cy="804269"/>
            <a:chOff x="2415597" y="2858396"/>
            <a:chExt cx="2014670" cy="804269"/>
          </a:xfrm>
        </p:grpSpPr>
        <p:sp>
          <p:nvSpPr>
            <p:cNvPr id="22" name="矩形: 圓角 29"/>
            <p:cNvSpPr/>
            <p:nvPr/>
          </p:nvSpPr>
          <p:spPr>
            <a:xfrm>
              <a:off x="2415597" y="2867229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CCECFF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路線群組</a:t>
              </a: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pic>
          <p:nvPicPr>
            <p:cNvPr id="23" name="圖片 35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>
            <a:xfrm>
              <a:off x="2563108" y="3041312"/>
              <a:ext cx="280391" cy="359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圖片 5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32001" y="28583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" name="群組 6"/>
          <p:cNvGrpSpPr/>
          <p:nvPr/>
        </p:nvGrpSpPr>
        <p:grpSpPr>
          <a:xfrm>
            <a:off x="100154" y="1798469"/>
            <a:ext cx="2016352" cy="795436"/>
            <a:chOff x="100154" y="1798469"/>
            <a:chExt cx="2016352" cy="795436"/>
          </a:xfrm>
        </p:grpSpPr>
        <p:sp>
          <p:nvSpPr>
            <p:cNvPr id="26" name="矩形: 圓角 29"/>
            <p:cNvSpPr/>
            <p:nvPr/>
          </p:nvSpPr>
          <p:spPr>
            <a:xfrm>
              <a:off x="100154" y="1798469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CCFF99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訊息篩選</a:t>
              </a: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pic>
          <p:nvPicPr>
            <p:cNvPr id="27" name="圖片 3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204981" y="1948394"/>
              <a:ext cx="330839" cy="4115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圖片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720507" y="17999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" name="群組 8"/>
          <p:cNvGrpSpPr/>
          <p:nvPr/>
        </p:nvGrpSpPr>
        <p:grpSpPr>
          <a:xfrm>
            <a:off x="2413677" y="1798469"/>
            <a:ext cx="2014670" cy="795436"/>
            <a:chOff x="2413677" y="1798469"/>
            <a:chExt cx="2014670" cy="795436"/>
          </a:xfrm>
        </p:grpSpPr>
        <p:sp>
          <p:nvSpPr>
            <p:cNvPr id="30" name="矩形: 圓角 29"/>
            <p:cNvSpPr/>
            <p:nvPr/>
          </p:nvSpPr>
          <p:spPr>
            <a:xfrm>
              <a:off x="2413677" y="1798469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CC66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到站資訊</a:t>
              </a: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pic>
          <p:nvPicPr>
            <p:cNvPr id="31" name="圖片 3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540477" y="2041791"/>
              <a:ext cx="287999" cy="32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圖片 5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32339" y="17999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群組 13"/>
          <p:cNvGrpSpPr/>
          <p:nvPr/>
        </p:nvGrpSpPr>
        <p:grpSpPr>
          <a:xfrm>
            <a:off x="4725509" y="1798469"/>
            <a:ext cx="2015959" cy="795436"/>
            <a:chOff x="4725509" y="1798469"/>
            <a:chExt cx="2015959" cy="795436"/>
          </a:xfrm>
        </p:grpSpPr>
        <p:sp>
          <p:nvSpPr>
            <p:cNvPr id="34" name="矩形: 圓角 29"/>
            <p:cNvSpPr/>
            <p:nvPr/>
          </p:nvSpPr>
          <p:spPr>
            <a:xfrm>
              <a:off x="4725509" y="1798469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DDDDDD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文字大小</a:t>
              </a:r>
            </a:p>
          </p:txBody>
        </p:sp>
        <p:pic>
          <p:nvPicPr>
            <p:cNvPr id="35" name="圖片 20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>
            <a:xfrm>
              <a:off x="4822810" y="2003139"/>
              <a:ext cx="416637" cy="356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圖片 5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45469" y="17999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" name="群組 23"/>
          <p:cNvGrpSpPr/>
          <p:nvPr/>
        </p:nvGrpSpPr>
        <p:grpSpPr>
          <a:xfrm>
            <a:off x="4726798" y="2858121"/>
            <a:ext cx="2015996" cy="795436"/>
            <a:chOff x="4726798" y="2858121"/>
            <a:chExt cx="2015996" cy="795436"/>
          </a:xfrm>
        </p:grpSpPr>
        <p:sp>
          <p:nvSpPr>
            <p:cNvPr id="38" name="矩形: 圓角 29"/>
            <p:cNvSpPr/>
            <p:nvPr/>
          </p:nvSpPr>
          <p:spPr>
            <a:xfrm>
              <a:off x="4726798" y="2858121"/>
              <a:ext cx="2014670" cy="795436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9999"/>
            </a:solidFill>
            <a:ln w="12701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  </a:t>
              </a:r>
              <a:r>
                <a:rPr lang="zh-TW" sz="24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分類標示</a:t>
              </a:r>
            </a:p>
          </p:txBody>
        </p:sp>
        <p:pic>
          <p:nvPicPr>
            <p:cNvPr id="39" name="圖片 3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881222" y="3105274"/>
              <a:ext cx="287999" cy="32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圖片 5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46795" y="2858396"/>
              <a:ext cx="395999" cy="395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1" name="圓角矩形 60"/>
          <p:cNvSpPr/>
          <p:nvPr/>
        </p:nvSpPr>
        <p:spPr>
          <a:xfrm>
            <a:off x="2312115" y="4709406"/>
            <a:ext cx="3826206" cy="55376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CC"/>
          </a:solidFill>
          <a:ln w="28575">
            <a:solidFill>
              <a:srgbClr val="0070C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2" name="圓角矩形 61"/>
          <p:cNvSpPr/>
          <p:nvPr/>
        </p:nvSpPr>
        <p:spPr>
          <a:xfrm>
            <a:off x="1494001" y="5432861"/>
            <a:ext cx="3826206" cy="55376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CC"/>
          </a:solidFill>
          <a:ln w="28575">
            <a:solidFill>
              <a:srgbClr val="0070C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3" name="圓角矩形 62"/>
          <p:cNvSpPr/>
          <p:nvPr/>
        </p:nvSpPr>
        <p:spPr>
          <a:xfrm>
            <a:off x="2312115" y="6174175"/>
            <a:ext cx="3826206" cy="55376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CC"/>
          </a:solidFill>
          <a:ln w="28575">
            <a:solidFill>
              <a:srgbClr val="0070C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4" name="文字方塊 14"/>
          <p:cNvSpPr txBox="1"/>
          <p:nvPr/>
        </p:nvSpPr>
        <p:spPr>
          <a:xfrm>
            <a:off x="2401753" y="4759506"/>
            <a:ext cx="402121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>
                <a:solidFill>
                  <a:srgbClr val="9933FF"/>
                </a:solidFill>
                <a:uFillTx/>
                <a:latin typeface="微軟正黑體" pitchFamily="34"/>
                <a:ea typeface="微軟正黑體" pitchFamily="34"/>
              </a:rPr>
              <a:t>站牌路線方便查詢</a:t>
            </a:r>
            <a:endParaRPr lang="en-US" sz="2800" b="0" i="0" u="none" strike="noStrike" kern="1200" cap="none" spc="0" baseline="0">
              <a:solidFill>
                <a:srgbClr val="9933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5" name="文字方塊 15"/>
          <p:cNvSpPr txBox="1"/>
          <p:nvPr/>
        </p:nvSpPr>
        <p:spPr>
          <a:xfrm>
            <a:off x="1713603" y="5487661"/>
            <a:ext cx="4145377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>
                <a:solidFill>
                  <a:srgbClr val="FF9933"/>
                </a:solidFill>
                <a:uFillTx/>
                <a:latin typeface="微軟正黑體" pitchFamily="34"/>
                <a:ea typeface="微軟正黑體" pitchFamily="34"/>
              </a:rPr>
              <a:t>客運動態即時追蹤</a:t>
            </a:r>
            <a:endParaRPr lang="en-US" sz="2800" b="0" i="0" u="none" strike="noStrike" kern="1200" cap="none" spc="0" baseline="0">
              <a:solidFill>
                <a:srgbClr val="FF9933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6" name="文字方塊 31"/>
          <p:cNvSpPr txBox="1"/>
          <p:nvPr/>
        </p:nvSpPr>
        <p:spPr>
          <a:xfrm>
            <a:off x="2401753" y="6227877"/>
            <a:ext cx="403285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>
                <a:solidFill>
                  <a:srgbClr val="33CCFF"/>
                </a:solidFill>
                <a:uFillTx/>
                <a:latin typeface="微軟正黑體" pitchFamily="34"/>
                <a:ea typeface="微軟正黑體" pitchFamily="34"/>
              </a:rPr>
              <a:t>常用路線快速查詢</a:t>
            </a:r>
            <a:endParaRPr lang="en-US" sz="2800" b="0" i="0" u="none" strike="noStrike" kern="1200" cap="none" spc="0" baseline="0">
              <a:solidFill>
                <a:srgbClr val="33CC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396</TotalTime>
  <Words>46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TCUSER</cp:lastModifiedBy>
  <cp:revision>35</cp:revision>
  <dcterms:created xsi:type="dcterms:W3CDTF">2020-12-22T02:07:22Z</dcterms:created>
  <dcterms:modified xsi:type="dcterms:W3CDTF">2021-01-19T02:36:23Z</dcterms:modified>
</cp:coreProperties>
</file>