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2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94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66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76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9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43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1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18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51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0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B4DB-82C0-40D9-8D78-BF374CF94AA0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44A3-4426-4419-A07D-A6B47950F7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28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02" y="1127548"/>
            <a:ext cx="9144000" cy="4531285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8244408" y="1163357"/>
            <a:ext cx="576064" cy="2494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04248" y="1057233"/>
            <a:ext cx="10681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</a:t>
            </a:r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2"/>
              </a:rPr>
              <a:t></a:t>
            </a:r>
            <a:endParaRPr lang="zh-TW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23528" y="1163357"/>
            <a:ext cx="360040" cy="3214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49511" y="640137"/>
            <a:ext cx="106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</a:t>
            </a:r>
            <a:r>
              <a:rPr lang="en-US" altLang="zh-TW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2"/>
              </a:rPr>
              <a:t></a:t>
            </a:r>
            <a:endParaRPr lang="zh-TW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-7620" y="2037988"/>
            <a:ext cx="755576" cy="288032"/>
          </a:xfrm>
          <a:prstGeom prst="roundRect">
            <a:avLst>
              <a:gd name="adj" fmla="val 140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6179" y="1514768"/>
            <a:ext cx="106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</a:t>
            </a:r>
            <a:r>
              <a:rPr lang="en-US" altLang="zh-TW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2"/>
              </a:rPr>
              <a:t></a:t>
            </a:r>
            <a:endParaRPr lang="zh-TW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43608" y="2348880"/>
            <a:ext cx="187220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381759" y="1776378"/>
            <a:ext cx="106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</a:t>
            </a:r>
            <a:r>
              <a:rPr lang="en-US" altLang="zh-TW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2"/>
              </a:rPr>
              <a:t></a:t>
            </a:r>
            <a:endParaRPr lang="zh-TW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74" y="2418244"/>
            <a:ext cx="5616624" cy="3500510"/>
          </a:xfrm>
          <a:prstGeom prst="rect">
            <a:avLst/>
          </a:prstGeom>
        </p:spPr>
      </p:pic>
      <p:sp>
        <p:nvSpPr>
          <p:cNvPr id="14" name="圓角矩形 13"/>
          <p:cNvSpPr/>
          <p:nvPr/>
        </p:nvSpPr>
        <p:spPr>
          <a:xfrm>
            <a:off x="7184140" y="2866256"/>
            <a:ext cx="1934091" cy="27925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6131699" y="3250168"/>
            <a:ext cx="106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</a:t>
            </a:r>
            <a:r>
              <a:rPr lang="en-US" altLang="zh-TW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 2"/>
              </a:rPr>
              <a:t></a:t>
            </a:r>
            <a:endParaRPr lang="zh-TW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8676456" y="5746576"/>
            <a:ext cx="288032" cy="1881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75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TCU_PC3857</dc:creator>
  <cp:lastModifiedBy>TCU_PC3857</cp:lastModifiedBy>
  <cp:revision>5</cp:revision>
  <dcterms:created xsi:type="dcterms:W3CDTF">2020-04-17T08:42:25Z</dcterms:created>
  <dcterms:modified xsi:type="dcterms:W3CDTF">2020-04-18T00:32:12Z</dcterms:modified>
</cp:coreProperties>
</file>