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3120" y="-1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A43-3EF6-4CF9-9072-7B88B08D8D4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550-9D8F-423D-9107-51CFF47933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995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A43-3EF6-4CF9-9072-7B88B08D8D4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550-9D8F-423D-9107-51CFF47933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112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A43-3EF6-4CF9-9072-7B88B08D8D4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550-9D8F-423D-9107-51CFF47933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067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A43-3EF6-4CF9-9072-7B88B08D8D4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550-9D8F-423D-9107-51CFF47933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236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A43-3EF6-4CF9-9072-7B88B08D8D4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550-9D8F-423D-9107-51CFF47933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246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A43-3EF6-4CF9-9072-7B88B08D8D4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550-9D8F-423D-9107-51CFF47933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859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A43-3EF6-4CF9-9072-7B88B08D8D4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550-9D8F-423D-9107-51CFF47933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930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A43-3EF6-4CF9-9072-7B88B08D8D4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550-9D8F-423D-9107-51CFF47933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46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A43-3EF6-4CF9-9072-7B88B08D8D4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550-9D8F-423D-9107-51CFF47933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86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A43-3EF6-4CF9-9072-7B88B08D8D4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550-9D8F-423D-9107-51CFF47933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411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A43-3EF6-4CF9-9072-7B88B08D8D4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550-9D8F-423D-9107-51CFF47933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53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C8A43-3EF6-4CF9-9072-7B88B08D8D4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0550-9D8F-423D-9107-51CFF47933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40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4" name="Group 100"/>
          <p:cNvGrpSpPr>
            <a:grpSpLocks/>
          </p:cNvGrpSpPr>
          <p:nvPr/>
        </p:nvGrpSpPr>
        <p:grpSpPr bwMode="auto">
          <a:xfrm>
            <a:off x="2910" y="-15972"/>
            <a:ext cx="9036496" cy="6741369"/>
            <a:chOff x="-293" y="-428"/>
            <a:chExt cx="6210" cy="5070"/>
          </a:xfrm>
        </p:grpSpPr>
        <p:pic>
          <p:nvPicPr>
            <p:cNvPr id="5" name="Picture 2" descr="操場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93" y="-428"/>
              <a:ext cx="6210" cy="5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58"/>
            <p:cNvGrpSpPr>
              <a:grpSpLocks/>
            </p:cNvGrpSpPr>
            <p:nvPr/>
          </p:nvGrpSpPr>
          <p:grpSpPr bwMode="auto">
            <a:xfrm>
              <a:off x="3606" y="3475"/>
              <a:ext cx="681" cy="318"/>
              <a:chOff x="2243" y="2449"/>
              <a:chExt cx="635" cy="318"/>
            </a:xfrm>
          </p:grpSpPr>
          <p:sp>
            <p:nvSpPr>
              <p:cNvPr id="27" name="AutoShape 59"/>
              <p:cNvSpPr>
                <a:spLocks noChangeArrowheads="1"/>
              </p:cNvSpPr>
              <p:nvPr/>
            </p:nvSpPr>
            <p:spPr bwMode="auto">
              <a:xfrm>
                <a:off x="2243" y="2449"/>
                <a:ext cx="635" cy="317"/>
              </a:xfrm>
              <a:prstGeom prst="flowChartPredefinedProcess">
                <a:avLst/>
              </a:prstGeom>
              <a:solidFill>
                <a:srgbClr val="A1FDB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zh-TW" altLang="en-US" sz="1800">
                  <a:solidFill>
                    <a:schemeClr val="tx1"/>
                  </a:solidFill>
                  <a:latin typeface="Calibri" pitchFamily="34" charset="0"/>
                  <a:ea typeface="新細明體" charset="-120"/>
                </a:endParaRPr>
              </a:p>
            </p:txBody>
          </p:sp>
          <p:sp>
            <p:nvSpPr>
              <p:cNvPr id="28" name="Text Box 60"/>
              <p:cNvSpPr txBox="1">
                <a:spLocks noChangeArrowheads="1"/>
              </p:cNvSpPr>
              <p:nvPr/>
            </p:nvSpPr>
            <p:spPr bwMode="auto">
              <a:xfrm>
                <a:off x="2285" y="2449"/>
                <a:ext cx="59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9pPr>
              </a:lstStyle>
              <a:p>
                <a:pPr algn="ctr" eaLnBrk="1" hangingPunct="1">
                  <a:lnSpc>
                    <a:spcPct val="150000"/>
                  </a:lnSpc>
                  <a:spcBef>
                    <a:spcPct val="70000"/>
                  </a:spcBef>
                  <a:spcAft>
                    <a:spcPct val="70000"/>
                  </a:spcAft>
                  <a:buFontTx/>
                  <a:buNone/>
                </a:pPr>
                <a:r>
                  <a:rPr kumimoji="0" lang="zh-TW" altLang="en-US" sz="18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rPr>
                  <a:t>醫護組</a:t>
                </a:r>
              </a:p>
            </p:txBody>
          </p:sp>
        </p:grpSp>
        <p:grpSp>
          <p:nvGrpSpPr>
            <p:cNvPr id="7" name="Group 105"/>
            <p:cNvGrpSpPr>
              <a:grpSpLocks/>
            </p:cNvGrpSpPr>
            <p:nvPr/>
          </p:nvGrpSpPr>
          <p:grpSpPr bwMode="auto">
            <a:xfrm>
              <a:off x="1519" y="-231"/>
              <a:ext cx="4059" cy="3495"/>
              <a:chOff x="1519" y="-231"/>
              <a:chExt cx="4059" cy="3495"/>
            </a:xfrm>
          </p:grpSpPr>
          <p:sp>
            <p:nvSpPr>
              <p:cNvPr id="21" name="Text Box 53"/>
              <p:cNvSpPr txBox="1">
                <a:spLocks noChangeArrowheads="1"/>
              </p:cNvSpPr>
              <p:nvPr/>
            </p:nvSpPr>
            <p:spPr bwMode="auto">
              <a:xfrm>
                <a:off x="2109" y="2931"/>
                <a:ext cx="1225" cy="333"/>
              </a:xfrm>
              <a:prstGeom prst="rect">
                <a:avLst/>
              </a:prstGeom>
              <a:solidFill>
                <a:srgbClr val="FF9FE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kumimoji="0" lang="zh-TW" altLang="en-US" sz="2800" b="1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rPr>
                  <a:t>主席台</a:t>
                </a:r>
              </a:p>
            </p:txBody>
          </p:sp>
          <p:sp>
            <p:nvSpPr>
              <p:cNvPr id="22" name="Text Box 54"/>
              <p:cNvSpPr txBox="1">
                <a:spLocks noChangeArrowheads="1"/>
              </p:cNvSpPr>
              <p:nvPr/>
            </p:nvSpPr>
            <p:spPr bwMode="auto">
              <a:xfrm>
                <a:off x="1519" y="1616"/>
                <a:ext cx="2268" cy="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kumimoji="0" lang="zh-TW" altLang="en-US" sz="24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rPr>
                  <a:t>各單位休息區帳棚</a:t>
                </a: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kumimoji="0" lang="zh-TW" altLang="en-US" sz="24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rPr>
                  <a:t>預定位置草圖</a:t>
                </a:r>
              </a:p>
            </p:txBody>
          </p:sp>
          <p:sp>
            <p:nvSpPr>
              <p:cNvPr id="23" name="Text Box 55"/>
              <p:cNvSpPr txBox="1">
                <a:spLocks noChangeArrowheads="1"/>
              </p:cNvSpPr>
              <p:nvPr/>
            </p:nvSpPr>
            <p:spPr bwMode="auto">
              <a:xfrm>
                <a:off x="4195" y="-231"/>
                <a:ext cx="138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rgbClr val="1C1C1C"/>
                    </a:solidFill>
                    <a:latin typeface="Arial" charset="0"/>
                    <a:ea typeface="全真楷書" pitchFamily="49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kumimoji="0" lang="zh-TW" altLang="en-US" sz="1800" dirty="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rPr>
                  <a:t>註：每一</a:t>
                </a:r>
                <a:r>
                  <a:rPr kumimoji="0" lang="zh-TW" altLang="en-US" sz="1800" dirty="0" smtClean="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rPr>
                  <a:t>格</a:t>
                </a:r>
                <a:r>
                  <a:rPr kumimoji="0" lang="en-US" altLang="zh-TW" sz="1800" dirty="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rPr>
                  <a:t>1</a:t>
                </a:r>
                <a:r>
                  <a:rPr kumimoji="0" lang="zh-TW" altLang="en-US" sz="1800" dirty="0" smtClean="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rPr>
                  <a:t>個</a:t>
                </a:r>
                <a:r>
                  <a:rPr kumimoji="0" lang="zh-TW" altLang="en-US" sz="1800" dirty="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rPr>
                  <a:t>帳棚</a:t>
                </a:r>
              </a:p>
            </p:txBody>
          </p:sp>
        </p:grpSp>
      </p:grp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2498098" y="4478296"/>
            <a:ext cx="592137" cy="379412"/>
          </a:xfrm>
          <a:prstGeom prst="rect">
            <a:avLst/>
          </a:prstGeom>
          <a:solidFill>
            <a:srgbClr val="38CC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kumimoji="0" lang="zh-TW" altLang="en-US" sz="1100" dirty="0">
                <a:solidFill>
                  <a:schemeClr val="tx1"/>
                </a:solidFill>
                <a:latin typeface="Calibri" pitchFamily="34" charset="0"/>
                <a:ea typeface="新細明體" charset="-120"/>
              </a:rPr>
              <a:t>獎品組</a:t>
            </a:r>
          </a:p>
        </p:txBody>
      </p:sp>
      <p:sp>
        <p:nvSpPr>
          <p:cNvPr id="30" name="AutoShape 59"/>
          <p:cNvSpPr>
            <a:spLocks noChangeArrowheads="1"/>
          </p:cNvSpPr>
          <p:nvPr/>
        </p:nvSpPr>
        <p:spPr bwMode="auto">
          <a:xfrm>
            <a:off x="5757863" y="6284913"/>
            <a:ext cx="1081087" cy="503237"/>
          </a:xfrm>
          <a:prstGeom prst="flowChartPredefined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1C1C1C"/>
                </a:solidFill>
                <a:latin typeface="Arial" charset="0"/>
                <a:ea typeface="全真楷書" pitchFamily="49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chemeClr val="tx1"/>
                </a:solidFill>
                <a:latin typeface="Calibri" pitchFamily="34" charset="0"/>
                <a:ea typeface="新細明體" charset="-120"/>
              </a:rPr>
              <a:t>檢錄處</a:t>
            </a:r>
          </a:p>
        </p:txBody>
      </p:sp>
      <p:graphicFrame>
        <p:nvGraphicFramePr>
          <p:cNvPr id="26" name="表格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34082"/>
              </p:ext>
            </p:extLst>
          </p:nvPr>
        </p:nvGraphicFramePr>
        <p:xfrm>
          <a:off x="971600" y="1098013"/>
          <a:ext cx="648072" cy="42265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兒家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傳播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生科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分遺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物治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後中醫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醫資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護理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公衛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醫技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醫學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表格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111087"/>
              </p:ext>
            </p:extLst>
          </p:nvPr>
        </p:nvGraphicFramePr>
        <p:xfrm>
          <a:off x="7092280" y="974054"/>
          <a:ext cx="864096" cy="380021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64096"/>
              </a:tblGrid>
              <a:tr h="247529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學生會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548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樂齡大學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7529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慈懿會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7529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教職員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548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華語中心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7529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英美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548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國際學院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7529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社工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7529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東語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6930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</a:rPr>
                        <a:t>人發心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601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61</Words>
  <Application>Microsoft Office PowerPoint</Application>
  <PresentationFormat>如螢幕大小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Tcuser</dc:creator>
  <cp:lastModifiedBy>TCU_PC4147</cp:lastModifiedBy>
  <cp:revision>14</cp:revision>
  <dcterms:created xsi:type="dcterms:W3CDTF">2014-11-04T07:46:09Z</dcterms:created>
  <dcterms:modified xsi:type="dcterms:W3CDTF">2019-11-07T09:32:59Z</dcterms:modified>
</cp:coreProperties>
</file>