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6256000" cy="12192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1020" y="-96"/>
      </p:cViewPr>
      <p:guideLst>
        <p:guide orient="horz" pos="384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44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07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238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9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2250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11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645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29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07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9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7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88CA1-5A03-41BD-A199-39B0D7E73148}" type="datetimeFigureOut">
              <a:rPr lang="zh-TW" altLang="en-US" smtClean="0"/>
              <a:t>2019/9/26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D71D6-B3A6-49F3-92A8-3A71A09BAD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80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can.tcu.edu.tw/login.aspx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0" y="188685"/>
            <a:ext cx="12961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107-1</a:t>
            </a:r>
            <a:r>
              <a:rPr lang="zh-TW" altLang="zh-TW" sz="2800" dirty="0"/>
              <a:t>學期</a:t>
            </a:r>
            <a:r>
              <a:rPr lang="zh-TW" altLang="zh-TW" sz="2800" dirty="0" smtClean="0"/>
              <a:t>期</a:t>
            </a:r>
            <a:r>
              <a:rPr lang="zh-TW" altLang="en-US" sz="2800" dirty="0" smtClean="0"/>
              <a:t>末</a:t>
            </a:r>
            <a:r>
              <a:rPr lang="zh-TW" altLang="zh-TW" sz="2800" dirty="0" smtClean="0"/>
              <a:t>教師</a:t>
            </a:r>
            <a:r>
              <a:rPr lang="zh-TW" altLang="zh-TW" sz="2800" dirty="0"/>
              <a:t>教學滿意度調查開放</a:t>
            </a:r>
            <a:r>
              <a:rPr lang="zh-TW" altLang="zh-TW" sz="2800" dirty="0" smtClean="0"/>
              <a:t>填寫</a:t>
            </a:r>
            <a:r>
              <a:rPr lang="zh-TW" altLang="en-US" sz="2800" dirty="0" smtClean="0"/>
              <a:t>時間</a:t>
            </a:r>
            <a:r>
              <a:rPr lang="en-US" altLang="zh-TW" sz="2800" dirty="0" smtClean="0"/>
              <a:t>:2018/12/31(</a:t>
            </a:r>
            <a:r>
              <a:rPr lang="zh-TW" altLang="en-US" sz="2800" dirty="0" smtClean="0"/>
              <a:t>一</a:t>
            </a:r>
            <a:r>
              <a:rPr lang="en-US" altLang="zh-TW" sz="2800" dirty="0" smtClean="0"/>
              <a:t>)</a:t>
            </a:r>
            <a:r>
              <a:rPr lang="zh-TW" altLang="en-US" sz="2800" dirty="0"/>
              <a:t> ～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2018/01/08(</a:t>
            </a:r>
            <a:r>
              <a:rPr lang="zh-TW" altLang="en-US" sz="2800" dirty="0" smtClean="0"/>
              <a:t>日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188685" y="889391"/>
            <a:ext cx="58637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2800" u="sng" kern="0" dirty="0">
                <a:solidFill>
                  <a:srgbClr val="0000FF"/>
                </a:solidFill>
                <a:latin typeface="Segoe UI" panose="020B0502040204020203" pitchFamily="34" charset="0"/>
                <a:cs typeface="Times New Roman" panose="02020603050405020304" pitchFamily="18" charset="0"/>
                <a:hlinkClick r:id="rId2"/>
              </a:rPr>
              <a:t>http://ican.tcu.edu.tw/login.aspx</a:t>
            </a:r>
            <a:endParaRPr lang="zh-TW" altLang="zh-TW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71" y="1867998"/>
            <a:ext cx="7856208" cy="4634401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748" y="2013634"/>
            <a:ext cx="7174704" cy="485202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436" y="7205951"/>
            <a:ext cx="11328400" cy="426214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圓角矩形 8"/>
          <p:cNvSpPr/>
          <p:nvPr/>
        </p:nvSpPr>
        <p:spPr>
          <a:xfrm>
            <a:off x="2206171" y="1867998"/>
            <a:ext cx="783772" cy="46880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 w="28575"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8971" y="1918405"/>
            <a:ext cx="144089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</a:t>
            </a:r>
            <a:r>
              <a:rPr lang="en-US" altLang="zh-TW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</a:t>
            </a:r>
            <a:endParaRPr lang="zh-TW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488971" y="3479800"/>
            <a:ext cx="880093" cy="3683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1883823" y="3215702"/>
            <a:ext cx="1428468" cy="64633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0" cap="none" spc="0" dirty="0" smtClean="0">
                <a:ln w="0"/>
                <a:solidFill>
                  <a:srgbClr val="FF0000"/>
                </a:solidFill>
                <a:effectLst/>
              </a:rPr>
              <a:t>Step</a:t>
            </a:r>
            <a:r>
              <a:rPr lang="en-US" altLang="zh-TW" sz="3600" b="0" cap="none" spc="0" dirty="0" smtClean="0">
                <a:ln w="0"/>
                <a:solidFill>
                  <a:srgbClr val="FF0000"/>
                </a:solidFill>
                <a:effectLst/>
                <a:sym typeface="Wingdings" panose="05000000000000000000" pitchFamily="2" charset="2"/>
              </a:rPr>
              <a:t></a:t>
            </a:r>
            <a:endParaRPr lang="zh-TW" altLang="en-US" sz="3600" b="0" cap="none" spc="0" dirty="0">
              <a:ln w="0"/>
              <a:solidFill>
                <a:srgbClr val="FF0000"/>
              </a:solidFill>
              <a:effectLst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9740900" y="2336800"/>
            <a:ext cx="2743200" cy="6477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12626208" y="2400300"/>
            <a:ext cx="1903811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</a:t>
            </a:r>
            <a:r>
              <a:rPr lang="en-US" altLang="zh-TW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</a:t>
            </a:r>
            <a:endParaRPr lang="zh-TW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3286296" y="8039034"/>
            <a:ext cx="91309" cy="18875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noFill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11330168" y="8951821"/>
            <a:ext cx="2592079" cy="18415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9740900" y="9567446"/>
            <a:ext cx="1428468" cy="64633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Step</a:t>
            </a:r>
            <a:r>
              <a:rPr lang="en-US" altLang="zh-TW" sz="36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</a:t>
            </a:r>
            <a:endParaRPr lang="zh-TW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橢圓 19"/>
          <p:cNvSpPr/>
          <p:nvPr/>
        </p:nvSpPr>
        <p:spPr>
          <a:xfrm>
            <a:off x="13169900" y="11133609"/>
            <a:ext cx="507999" cy="33449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85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32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tcuuser</dc:creator>
  <cp:lastModifiedBy>TCU_PC3857</cp:lastModifiedBy>
  <cp:revision>21</cp:revision>
  <dcterms:created xsi:type="dcterms:W3CDTF">2018-10-27T11:36:17Z</dcterms:created>
  <dcterms:modified xsi:type="dcterms:W3CDTF">2019-09-26T00:32:17Z</dcterms:modified>
</cp:coreProperties>
</file>