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0881975" cy="28803600"/>
  <p:notesSz cx="6858000" cy="9144000"/>
  <p:defaultTextStyle>
    <a:defPPr>
      <a:defRPr lang="zh-TW"/>
    </a:defPPr>
    <a:lvl1pPr marL="0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9560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39121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58681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78241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97801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517362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936922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356482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3084" y="-84"/>
      </p:cViewPr>
      <p:guideLst>
        <p:guide orient="horz" pos="9072"/>
        <p:guide pos="65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66148" y="8947787"/>
            <a:ext cx="17749679" cy="61741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132296" y="16322040"/>
            <a:ext cx="14617383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9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39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58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78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9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17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36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356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BB3D-367F-4270-B8A8-9AC75AFF9FB0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7FFE-9627-40AF-B766-629CCD9ED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421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BB3D-367F-4270-B8A8-9AC75AFF9FB0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7FFE-9627-40AF-B766-629CCD9ED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471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139432" y="1153482"/>
            <a:ext cx="4698444" cy="2457640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44099" y="1153482"/>
            <a:ext cx="13747300" cy="2457640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BB3D-367F-4270-B8A8-9AC75AFF9FB0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7FFE-9627-40AF-B766-629CCD9ED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87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BB3D-367F-4270-B8A8-9AC75AFF9FB0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7FFE-9627-40AF-B766-629CCD9ED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835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9532" y="18508982"/>
            <a:ext cx="17749679" cy="5720715"/>
          </a:xfrm>
        </p:spPr>
        <p:txBody>
          <a:bodyPr anchor="t"/>
          <a:lstStyle>
            <a:lvl1pPr algn="l">
              <a:defRPr sz="124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49532" y="12208197"/>
            <a:ext cx="17749679" cy="6300785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956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39121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25868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7824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9780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51736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93692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35648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BB3D-367F-4270-B8A8-9AC75AFF9FB0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7FFE-9627-40AF-B766-629CCD9ED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42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44099" y="6720842"/>
            <a:ext cx="9222872" cy="19009045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15004" y="6720842"/>
            <a:ext cx="9222872" cy="19009045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BB3D-367F-4270-B8A8-9AC75AFF9FB0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7FFE-9627-40AF-B766-629CCD9ED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475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44099" y="6447475"/>
            <a:ext cx="9226499" cy="2687000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560" indent="0">
              <a:buNone/>
              <a:defRPr sz="6200" b="1"/>
            </a:lvl2pPr>
            <a:lvl3pPr marL="2839121" indent="0">
              <a:buNone/>
              <a:defRPr sz="5600" b="1"/>
            </a:lvl3pPr>
            <a:lvl4pPr marL="4258681" indent="0">
              <a:buNone/>
              <a:defRPr sz="5000" b="1"/>
            </a:lvl4pPr>
            <a:lvl5pPr marL="5678241" indent="0">
              <a:buNone/>
              <a:defRPr sz="5000" b="1"/>
            </a:lvl5pPr>
            <a:lvl6pPr marL="7097801" indent="0">
              <a:buNone/>
              <a:defRPr sz="5000" b="1"/>
            </a:lvl6pPr>
            <a:lvl7pPr marL="8517362" indent="0">
              <a:buNone/>
              <a:defRPr sz="5000" b="1"/>
            </a:lvl7pPr>
            <a:lvl8pPr marL="9936922" indent="0">
              <a:buNone/>
              <a:defRPr sz="5000" b="1"/>
            </a:lvl8pPr>
            <a:lvl9pPr marL="11356482" indent="0">
              <a:buNone/>
              <a:defRPr sz="50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44099" y="9134475"/>
            <a:ext cx="9226499" cy="16595410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607754" y="6447475"/>
            <a:ext cx="9230123" cy="2687000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560" indent="0">
              <a:buNone/>
              <a:defRPr sz="6200" b="1"/>
            </a:lvl2pPr>
            <a:lvl3pPr marL="2839121" indent="0">
              <a:buNone/>
              <a:defRPr sz="5600" b="1"/>
            </a:lvl3pPr>
            <a:lvl4pPr marL="4258681" indent="0">
              <a:buNone/>
              <a:defRPr sz="5000" b="1"/>
            </a:lvl4pPr>
            <a:lvl5pPr marL="5678241" indent="0">
              <a:buNone/>
              <a:defRPr sz="5000" b="1"/>
            </a:lvl5pPr>
            <a:lvl6pPr marL="7097801" indent="0">
              <a:buNone/>
              <a:defRPr sz="5000" b="1"/>
            </a:lvl6pPr>
            <a:lvl7pPr marL="8517362" indent="0">
              <a:buNone/>
              <a:defRPr sz="5000" b="1"/>
            </a:lvl7pPr>
            <a:lvl8pPr marL="9936922" indent="0">
              <a:buNone/>
              <a:defRPr sz="5000" b="1"/>
            </a:lvl8pPr>
            <a:lvl9pPr marL="11356482" indent="0">
              <a:buNone/>
              <a:defRPr sz="50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607754" y="9134475"/>
            <a:ext cx="9230123" cy="16595410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BB3D-367F-4270-B8A8-9AC75AFF9FB0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7FFE-9627-40AF-B766-629CCD9ED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840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BB3D-367F-4270-B8A8-9AC75AFF9FB0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7FFE-9627-40AF-B766-629CCD9ED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745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BB3D-367F-4270-B8A8-9AC75AFF9FB0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7FFE-9627-40AF-B766-629CCD9ED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484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4100" y="1146810"/>
            <a:ext cx="6870026" cy="488061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64272" y="1146812"/>
            <a:ext cx="11673604" cy="24583075"/>
          </a:xfrm>
        </p:spPr>
        <p:txBody>
          <a:bodyPr/>
          <a:lstStyle>
            <a:lvl1pPr>
              <a:defRPr sz="9900"/>
            </a:lvl1pPr>
            <a:lvl2pPr>
              <a:defRPr sz="8700"/>
            </a:lvl2pPr>
            <a:lvl3pPr>
              <a:defRPr sz="75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44100" y="6027422"/>
            <a:ext cx="6870026" cy="19702465"/>
          </a:xfrm>
        </p:spPr>
        <p:txBody>
          <a:bodyPr/>
          <a:lstStyle>
            <a:lvl1pPr marL="0" indent="0">
              <a:buNone/>
              <a:defRPr sz="4300"/>
            </a:lvl1pPr>
            <a:lvl2pPr marL="1419560" indent="0">
              <a:buNone/>
              <a:defRPr sz="3700"/>
            </a:lvl2pPr>
            <a:lvl3pPr marL="2839121" indent="0">
              <a:buNone/>
              <a:defRPr sz="3100"/>
            </a:lvl3pPr>
            <a:lvl4pPr marL="4258681" indent="0">
              <a:buNone/>
              <a:defRPr sz="2800"/>
            </a:lvl4pPr>
            <a:lvl5pPr marL="5678241" indent="0">
              <a:buNone/>
              <a:defRPr sz="2800"/>
            </a:lvl5pPr>
            <a:lvl6pPr marL="7097801" indent="0">
              <a:buNone/>
              <a:defRPr sz="2800"/>
            </a:lvl6pPr>
            <a:lvl7pPr marL="8517362" indent="0">
              <a:buNone/>
              <a:defRPr sz="2800"/>
            </a:lvl7pPr>
            <a:lvl8pPr marL="9936922" indent="0">
              <a:buNone/>
              <a:defRPr sz="2800"/>
            </a:lvl8pPr>
            <a:lvl9pPr marL="11356482" indent="0">
              <a:buNone/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BB3D-367F-4270-B8A8-9AC75AFF9FB0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7FFE-9627-40AF-B766-629CCD9ED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08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93013" y="20162520"/>
            <a:ext cx="12529185" cy="238030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93013" y="2573655"/>
            <a:ext cx="12529185" cy="17282160"/>
          </a:xfrm>
        </p:spPr>
        <p:txBody>
          <a:bodyPr/>
          <a:lstStyle>
            <a:lvl1pPr marL="0" indent="0">
              <a:buNone/>
              <a:defRPr sz="9900"/>
            </a:lvl1pPr>
            <a:lvl2pPr marL="1419560" indent="0">
              <a:buNone/>
              <a:defRPr sz="8700"/>
            </a:lvl2pPr>
            <a:lvl3pPr marL="2839121" indent="0">
              <a:buNone/>
              <a:defRPr sz="7500"/>
            </a:lvl3pPr>
            <a:lvl4pPr marL="4258681" indent="0">
              <a:buNone/>
              <a:defRPr sz="6200"/>
            </a:lvl4pPr>
            <a:lvl5pPr marL="5678241" indent="0">
              <a:buNone/>
              <a:defRPr sz="6200"/>
            </a:lvl5pPr>
            <a:lvl6pPr marL="7097801" indent="0">
              <a:buNone/>
              <a:defRPr sz="6200"/>
            </a:lvl6pPr>
            <a:lvl7pPr marL="8517362" indent="0">
              <a:buNone/>
              <a:defRPr sz="6200"/>
            </a:lvl7pPr>
            <a:lvl8pPr marL="9936922" indent="0">
              <a:buNone/>
              <a:defRPr sz="6200"/>
            </a:lvl8pPr>
            <a:lvl9pPr marL="11356482" indent="0">
              <a:buNone/>
              <a:defRPr sz="6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093013" y="22542820"/>
            <a:ext cx="12529185" cy="3380420"/>
          </a:xfrm>
        </p:spPr>
        <p:txBody>
          <a:bodyPr/>
          <a:lstStyle>
            <a:lvl1pPr marL="0" indent="0">
              <a:buNone/>
              <a:defRPr sz="4300"/>
            </a:lvl1pPr>
            <a:lvl2pPr marL="1419560" indent="0">
              <a:buNone/>
              <a:defRPr sz="3700"/>
            </a:lvl2pPr>
            <a:lvl3pPr marL="2839121" indent="0">
              <a:buNone/>
              <a:defRPr sz="3100"/>
            </a:lvl3pPr>
            <a:lvl4pPr marL="4258681" indent="0">
              <a:buNone/>
              <a:defRPr sz="2800"/>
            </a:lvl4pPr>
            <a:lvl5pPr marL="5678241" indent="0">
              <a:buNone/>
              <a:defRPr sz="2800"/>
            </a:lvl5pPr>
            <a:lvl6pPr marL="7097801" indent="0">
              <a:buNone/>
              <a:defRPr sz="2800"/>
            </a:lvl6pPr>
            <a:lvl7pPr marL="8517362" indent="0">
              <a:buNone/>
              <a:defRPr sz="2800"/>
            </a:lvl7pPr>
            <a:lvl8pPr marL="9936922" indent="0">
              <a:buNone/>
              <a:defRPr sz="2800"/>
            </a:lvl8pPr>
            <a:lvl9pPr marL="11356482" indent="0">
              <a:buNone/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BB3D-367F-4270-B8A8-9AC75AFF9FB0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7FFE-9627-40AF-B766-629CCD9ED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41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44099" y="1153480"/>
            <a:ext cx="18793778" cy="4800600"/>
          </a:xfrm>
          <a:prstGeom prst="rect">
            <a:avLst/>
          </a:prstGeom>
        </p:spPr>
        <p:txBody>
          <a:bodyPr vert="horz" lIns="283912" tIns="141956" rIns="283912" bIns="14195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44099" y="6720842"/>
            <a:ext cx="18793778" cy="19009045"/>
          </a:xfrm>
          <a:prstGeom prst="rect">
            <a:avLst/>
          </a:prstGeom>
        </p:spPr>
        <p:txBody>
          <a:bodyPr vert="horz" lIns="283912" tIns="141956" rIns="283912" bIns="14195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44099" y="26696672"/>
            <a:ext cx="4872461" cy="1533525"/>
          </a:xfrm>
          <a:prstGeom prst="rect">
            <a:avLst/>
          </a:prstGeom>
        </p:spPr>
        <p:txBody>
          <a:bodyPr vert="horz" lIns="283912" tIns="141956" rIns="283912" bIns="141956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2BB3D-367F-4270-B8A8-9AC75AFF9FB0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134675" y="26696672"/>
            <a:ext cx="6612625" cy="1533525"/>
          </a:xfrm>
          <a:prstGeom prst="rect">
            <a:avLst/>
          </a:prstGeom>
        </p:spPr>
        <p:txBody>
          <a:bodyPr vert="horz" lIns="283912" tIns="141956" rIns="283912" bIns="141956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4965415" y="26696672"/>
            <a:ext cx="4872461" cy="1533525"/>
          </a:xfrm>
          <a:prstGeom prst="rect">
            <a:avLst/>
          </a:prstGeom>
        </p:spPr>
        <p:txBody>
          <a:bodyPr vert="horz" lIns="283912" tIns="141956" rIns="283912" bIns="141956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77FFE-9627-40AF-B766-629CCD9ED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10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39121" rtl="0" eaLnBrk="1" latinLnBrk="0" hangingPunct="1">
        <a:spcBef>
          <a:spcPct val="0"/>
        </a:spcBef>
        <a:buNone/>
        <a:defRPr sz="1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4670" indent="-1064670" algn="l" defTabSz="2839121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306785" indent="-887225" algn="l" defTabSz="2839121" rtl="0" eaLnBrk="1" latinLnBrk="0" hangingPunct="1">
        <a:spcBef>
          <a:spcPct val="20000"/>
        </a:spcBef>
        <a:buFont typeface="Arial" panose="020B0604020202020204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548901" indent="-709780" algn="l" defTabSz="2839121" rtl="0" eaLnBrk="1" latinLnBrk="0" hangingPunct="1">
        <a:spcBef>
          <a:spcPct val="20000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4968461" indent="-709780" algn="l" defTabSz="2839121" rtl="0" eaLnBrk="1" latinLnBrk="0" hangingPunct="1">
        <a:spcBef>
          <a:spcPct val="20000"/>
        </a:spcBef>
        <a:buFont typeface="Arial" panose="020B0604020202020204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88021" indent="-709780" algn="l" defTabSz="2839121" rtl="0" eaLnBrk="1" latinLnBrk="0" hangingPunct="1">
        <a:spcBef>
          <a:spcPct val="20000"/>
        </a:spcBef>
        <a:buFont typeface="Arial" panose="020B0604020202020204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07582" indent="-709780" algn="l" defTabSz="2839121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227142" indent="-709780" algn="l" defTabSz="2839121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646702" indent="-709780" algn="l" defTabSz="2839121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066262" indent="-709780" algn="l" defTabSz="2839121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560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39121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58681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78241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97801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517362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936922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356482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4" t="7564" r="11812" b="14262"/>
          <a:stretch/>
        </p:blipFill>
        <p:spPr>
          <a:xfrm>
            <a:off x="-17589" y="0"/>
            <a:ext cx="20899564" cy="2887540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003971" y="504256"/>
            <a:ext cx="1885644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2019 </a:t>
            </a:r>
            <a:r>
              <a:rPr lang="zh-TW" altLang="en-US" sz="10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慈濟大學精準醫學工作坊</a:t>
            </a:r>
            <a:endParaRPr lang="zh-TW" altLang="en-US" sz="10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51955" y="2304456"/>
            <a:ext cx="1800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2019 </a:t>
            </a:r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 </a:t>
            </a:r>
            <a:r>
              <a:rPr lang="en-US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 </a:t>
            </a:r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r>
              <a:rPr lang="en-US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29 </a:t>
            </a:r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</a:t>
            </a:r>
            <a:r>
              <a:rPr lang="en-US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週日</a:t>
            </a:r>
            <a:r>
              <a:rPr lang="en-US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地點：慈濟大學和敬樓二樓 </a:t>
            </a:r>
            <a:r>
              <a:rPr lang="en-US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B201</a:t>
            </a: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多功能遠距教室</a:t>
            </a:r>
            <a:endParaRPr lang="en-US" altLang="zh-TW" sz="6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en-US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花蓮市中央路三段</a:t>
            </a:r>
            <a:r>
              <a:rPr lang="en-US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701</a:t>
            </a:r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25386" y="26956160"/>
            <a:ext cx="13008689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主辦單位：慈濟大學分子生物暨人類遺傳學系</a:t>
            </a:r>
          </a:p>
          <a:p>
            <a:r>
              <a:rPr lang="zh-TW" altLang="en-US" sz="5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經費來源：國家衛生研究院</a:t>
            </a:r>
            <a:endParaRPr lang="en-US" altLang="zh-TW" sz="500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963419"/>
              </p:ext>
            </p:extLst>
          </p:nvPr>
        </p:nvGraphicFramePr>
        <p:xfrm>
          <a:off x="719907" y="6519802"/>
          <a:ext cx="19514168" cy="20123358"/>
        </p:xfrm>
        <a:graphic>
          <a:graphicData uri="http://schemas.openxmlformats.org/drawingml/2006/table">
            <a:tbl>
              <a:tblPr firstRow="1" firstCol="1" bandRow="1"/>
              <a:tblGrid>
                <a:gridCol w="3413151"/>
                <a:gridCol w="6759187"/>
                <a:gridCol w="252413"/>
                <a:gridCol w="4762047"/>
                <a:gridCol w="366930"/>
                <a:gridCol w="3960440"/>
              </a:tblGrid>
              <a:tr h="936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4000" b="1" kern="1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時間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4000" b="1" kern="1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講題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4000" b="1" kern="1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講者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4000" b="1" kern="1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主持人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87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8:30</a:t>
                      </a:r>
                      <a:r>
                        <a:rPr lang="zh-TW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9:00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報</a:t>
                      </a:r>
                      <a:r>
                        <a:rPr lang="en-US" sz="40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TW" sz="40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到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1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9:00</a:t>
                      </a:r>
                      <a:r>
                        <a:rPr lang="zh-TW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9:10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開幕致詞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慈濟大學 顏瑞鴻副校長</a:t>
                      </a:r>
                      <a:r>
                        <a:rPr lang="en-US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HK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教務長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61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9:10</a:t>
                      </a:r>
                      <a:r>
                        <a:rPr lang="zh-TW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10:10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kern="1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A10-Year-Ground Sword for Precision Medicine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精準醫學十年磨劍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林克亮 副教授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中山醫學大學醫學檢驗暨生物技術學系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台灣精準醫學學會副秘書長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慈濟大學</a:t>
                      </a:r>
                      <a:r>
                        <a:rPr lang="zh-HK" sz="3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教師發展暨教學資源中心</a:t>
                      </a:r>
                      <a:endParaRPr lang="zh-TW" sz="37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劉哲文主任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1365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10:10</a:t>
                      </a:r>
                      <a:r>
                        <a:rPr lang="zh-TW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10:30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休息</a:t>
                      </a:r>
                      <a:r>
                        <a:rPr lang="zh-TW" sz="4000" b="1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時間</a:t>
                      </a:r>
                      <a:r>
                        <a:rPr lang="en-US" altLang="zh-TW" sz="4000" b="1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4000" b="1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coffee break)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88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10:30</a:t>
                      </a:r>
                      <a:r>
                        <a:rPr lang="zh-TW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12:00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kern="1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The New Era of AI-based Health 4.0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人工智慧奠基健康</a:t>
                      </a:r>
                      <a:r>
                        <a:rPr lang="en-US" sz="4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4.0</a:t>
                      </a:r>
                      <a:r>
                        <a:rPr lang="zh-TW" sz="4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之新紀元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李英雄 講座教授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中山醫學大學附設醫院教學及研究執行長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慈濟大學</a:t>
                      </a:r>
                      <a:r>
                        <a:rPr lang="zh-HK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分遺系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溫秉祥主任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1320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12:00</a:t>
                      </a:r>
                      <a:r>
                        <a:rPr lang="zh-TW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4000" b="1" ker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13:30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4000" b="1" kern="10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午休時間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10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13:30</a:t>
                      </a:r>
                      <a:r>
                        <a:rPr lang="zh-TW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4000" b="1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15:00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On the Origin of Cancer Based on Genomics</a:t>
                      </a:r>
                      <a:br>
                        <a:rPr lang="en-US" sz="4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zh-TW" sz="4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基因體</a:t>
                      </a:r>
                      <a:r>
                        <a:rPr lang="en-US" sz="4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4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</a:t>
                      </a:r>
                      <a:r>
                        <a:rPr lang="en-US" sz="4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4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奠基癌之起源論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李英雄 講座教授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中山醫學大學附設醫院教學及研究執行長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慈濟大學分遺系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溫秉祥主任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267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15:00</a:t>
                      </a:r>
                      <a:r>
                        <a:rPr lang="zh-TW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15:20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休息</a:t>
                      </a:r>
                      <a:r>
                        <a:rPr lang="zh-TW" sz="4000" b="1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時間</a:t>
                      </a:r>
                      <a:r>
                        <a:rPr lang="en-US" altLang="zh-TW" sz="4000" b="1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4000" b="1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coffee break)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893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15:20</a:t>
                      </a:r>
                      <a:r>
                        <a:rPr lang="zh-TW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16:10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遺傳疾病與精準醫學綜合諮詢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黃品嘉 諮詢師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創源生技公司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慈濟大學分遺系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靖永皓老師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2183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16:10</a:t>
                      </a:r>
                      <a:r>
                        <a:rPr lang="zh-TW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17:00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台灣精準醫學諮詢師制度之建立與台灣生物科技產業發展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李彰威 執行長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7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百歐精準生物醫學公司</a:t>
                      </a:r>
                      <a:endParaRPr lang="zh-TW" sz="37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台灣精準醫學會理事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慈濟大學分遺系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溫秉祥主任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0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17:00</a:t>
                      </a:r>
                      <a:r>
                        <a:rPr lang="zh-TW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4000" b="1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17:30</a:t>
                      </a:r>
                      <a:endParaRPr lang="zh-TW" sz="40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台灣精準醫學學會與慈濟大學師生交流互動時間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慈濟大學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台灣精準醫學學會理事長</a:t>
                      </a:r>
                      <a:endParaRPr lang="zh-TW" sz="4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03971" y="5269669"/>
            <a:ext cx="18942072" cy="954107"/>
          </a:xfrm>
          <a:prstGeom prst="rect">
            <a:avLst/>
          </a:prstGeom>
          <a:noFill/>
        </p:spPr>
        <p:txBody>
          <a:bodyPr wrap="none" rtlCol="0">
            <a:prstTxWarp prst="textCan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～歡迎至慈濟大學校務行政系統報名參加～</a:t>
            </a:r>
            <a:endParaRPr lang="zh-TW" alt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48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325</Words>
  <Application>Microsoft Office PowerPoint</Application>
  <PresentationFormat>自訂</PresentationFormat>
  <Paragraphs>60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24</cp:revision>
  <dcterms:created xsi:type="dcterms:W3CDTF">2019-08-05T02:47:26Z</dcterms:created>
  <dcterms:modified xsi:type="dcterms:W3CDTF">2019-09-02T06:16:39Z</dcterms:modified>
</cp:coreProperties>
</file>