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60" r:id="rId5"/>
    <p:sldId id="258" r:id="rId6"/>
    <p:sldId id="264" r:id="rId7"/>
    <p:sldId id="267" r:id="rId8"/>
    <p:sldId id="268" r:id="rId9"/>
    <p:sldId id="261" r:id="rId10"/>
    <p:sldId id="263" r:id="rId11"/>
    <p:sldId id="262" r:id="rId12"/>
    <p:sldId id="265" r:id="rId13"/>
    <p:sldId id="269" r:id="rId14"/>
    <p:sldId id="270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>
        <p:scale>
          <a:sx n="103" d="100"/>
          <a:sy n="103" d="100"/>
        </p:scale>
        <p:origin x="-10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問卷操作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79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53" y="825949"/>
            <a:ext cx="8020050" cy="1933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0"/>
            <a:ext cx="12192000" cy="631371"/>
          </a:xfrm>
        </p:spPr>
        <p:txBody>
          <a:bodyPr/>
          <a:lstStyle/>
          <a:p>
            <a:r>
              <a:rPr lang="zh-TW" altLang="en-US" dirty="0" smtClean="0"/>
              <a:t>編輯問卷題目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18533" y="592051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可編輯以下項目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題目內容、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選項設定：採用預設選項時，以群組設定為主，並可選擇自訂選項，並可輸入自訂選項題目計分</a:t>
            </a:r>
            <a:endParaRPr lang="en-US" altLang="zh-TW" dirty="0" smtClean="0"/>
          </a:p>
        </p:txBody>
      </p:sp>
      <p:sp>
        <p:nvSpPr>
          <p:cNvPr id="17" name="橢圓 16"/>
          <p:cNvSpPr/>
          <p:nvPr/>
        </p:nvSpPr>
        <p:spPr>
          <a:xfrm>
            <a:off x="1600554" y="2393244"/>
            <a:ext cx="544336" cy="152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17" idx="6"/>
            <a:endCxn id="10" idx="2"/>
          </p:cNvCxnSpPr>
          <p:nvPr/>
        </p:nvCxnSpPr>
        <p:spPr>
          <a:xfrm flipV="1">
            <a:off x="2144890" y="2073346"/>
            <a:ext cx="3310820" cy="3960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5455710" y="1979224"/>
            <a:ext cx="617712" cy="188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20133" y="286544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勾選需要編輯的題目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於群組上方點擊改題目按鈕既可出現下方題目編輯畫面</a:t>
            </a:r>
            <a:endParaRPr lang="en-US" altLang="zh-TW" dirty="0" smtClean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176" y="3553574"/>
            <a:ext cx="5804958" cy="22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53" y="825949"/>
            <a:ext cx="8020050" cy="1933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0"/>
            <a:ext cx="12192000" cy="631371"/>
          </a:xfrm>
        </p:spPr>
        <p:txBody>
          <a:bodyPr/>
          <a:lstStyle/>
          <a:p>
            <a:r>
              <a:rPr lang="zh-TW" altLang="en-US" dirty="0" smtClean="0"/>
              <a:t>刪除問卷題目</a:t>
            </a:r>
            <a:endParaRPr lang="zh-TW" altLang="en-US" dirty="0"/>
          </a:p>
        </p:txBody>
      </p:sp>
      <p:sp>
        <p:nvSpPr>
          <p:cNvPr id="17" name="橢圓 16"/>
          <p:cNvSpPr/>
          <p:nvPr/>
        </p:nvSpPr>
        <p:spPr>
          <a:xfrm>
            <a:off x="1600554" y="2393244"/>
            <a:ext cx="544336" cy="152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17" idx="6"/>
            <a:endCxn id="10" idx="2"/>
          </p:cNvCxnSpPr>
          <p:nvPr/>
        </p:nvCxnSpPr>
        <p:spPr>
          <a:xfrm flipV="1">
            <a:off x="2144890" y="2073346"/>
            <a:ext cx="3310820" cy="3960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5455710" y="1979224"/>
            <a:ext cx="617712" cy="188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20133" y="286544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勾選需要編輯的題目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於群組上方點擊刪除題目按鈕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1325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62" y="824549"/>
            <a:ext cx="7886700" cy="29622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0"/>
            <a:ext cx="12192000" cy="631371"/>
          </a:xfrm>
        </p:spPr>
        <p:txBody>
          <a:bodyPr/>
          <a:lstStyle/>
          <a:p>
            <a:r>
              <a:rPr lang="zh-TW" altLang="en-US" dirty="0" smtClean="0"/>
              <a:t>編輯問卷設定</a:t>
            </a:r>
            <a:r>
              <a:rPr lang="en-US" altLang="zh-TW" dirty="0" smtClean="0"/>
              <a:t>(1)</a:t>
            </a:r>
            <a:r>
              <a:rPr lang="zh-TW" altLang="en-US" dirty="0" smtClean="0"/>
              <a:t>啟用狀態及開放時間設定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18533" y="3865938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啟用註記 *：設定該問卷設定狀態，若設定為起用中該問卷既為有效問卷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開始及</a:t>
            </a:r>
            <a:r>
              <a:rPr lang="zh-TW" altLang="en-US" dirty="0"/>
              <a:t>結束</a:t>
            </a:r>
            <a:r>
              <a:rPr lang="zh-TW" altLang="en-US" dirty="0" smtClean="0"/>
              <a:t>日期 *：可輸入該問卷開放填寫及填寫截止日期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學年期及問卷類型 *：必須填寫學年期及問卷類型以利問卷結果統計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問卷名稱：提供給問卷管理及學生端填寫功能，辨識此問卷項目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問卷目的：提供給學生端的說明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使用對象：可設定此份問卷開放對象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顯示模式：可依照選項長度設定，題目項目的顯示方式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設定完成後點選儲存既可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4412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0"/>
            <a:ext cx="12192000" cy="631371"/>
          </a:xfrm>
        </p:spPr>
        <p:txBody>
          <a:bodyPr/>
          <a:lstStyle/>
          <a:p>
            <a:r>
              <a:rPr lang="zh-TW" altLang="en-US" dirty="0" smtClean="0"/>
              <a:t>編輯問卷設定</a:t>
            </a:r>
            <a:r>
              <a:rPr lang="en-US" altLang="zh-TW" dirty="0" smtClean="0"/>
              <a:t>(2)</a:t>
            </a:r>
            <a:r>
              <a:rPr lang="zh-TW" altLang="en-US" dirty="0" smtClean="0"/>
              <a:t>設定對象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42711" y="23868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問卷對象可以課程方式或班級方式設定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選擇課程後點選設定後，既可顯示以下問卷課程對象設定視窗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54" y="704242"/>
            <a:ext cx="7820025" cy="160972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42711" y="571141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上方為查詢區塊，可依照自訂條件輸入，且可依模組課或非模組課程類型查詢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點選查詢後將會調列查詢課程結果，點選左方核取方塊選擇該課程後，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點選最下方儲存項目後，既可將所選課程之修課學生設為問卷對象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55" y="3436623"/>
            <a:ext cx="10143067" cy="1706310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2752107" y="945426"/>
            <a:ext cx="1142560" cy="183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0129395" y="3728138"/>
            <a:ext cx="1142560" cy="561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17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07" y="851304"/>
            <a:ext cx="8029575" cy="18478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0"/>
            <a:ext cx="12192000" cy="631371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問卷</a:t>
            </a:r>
            <a:r>
              <a:rPr lang="zh-TW" altLang="en-US" dirty="0" smtClean="0"/>
              <a:t>範本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0" y="283499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點選另存範本後，會顯示範本名稱輸入框及儲存按鈕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輸入</a:t>
            </a:r>
            <a:r>
              <a:rPr lang="zh-TW" altLang="en-US" dirty="0"/>
              <a:t>範本</a:t>
            </a:r>
            <a:r>
              <a:rPr lang="zh-TW" altLang="en-US" dirty="0" smtClean="0"/>
              <a:t>名稱後點擊儲存按鈕既可儲存</a:t>
            </a:r>
            <a:r>
              <a:rPr lang="zh-TW" altLang="en-US" dirty="0"/>
              <a:t>範本</a:t>
            </a:r>
          </a:p>
        </p:txBody>
      </p:sp>
      <p:sp>
        <p:nvSpPr>
          <p:cNvPr id="8" name="橢圓 7"/>
          <p:cNvSpPr/>
          <p:nvPr/>
        </p:nvSpPr>
        <p:spPr>
          <a:xfrm>
            <a:off x="4042304" y="851304"/>
            <a:ext cx="789341" cy="178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924295" y="1086676"/>
            <a:ext cx="2230015" cy="280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8" idx="4"/>
            <a:endCxn id="9" idx="6"/>
          </p:cNvCxnSpPr>
          <p:nvPr/>
        </p:nvCxnSpPr>
        <p:spPr>
          <a:xfrm flipH="1">
            <a:off x="4154310" y="1029869"/>
            <a:ext cx="282665" cy="196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21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0"/>
            <a:ext cx="12192000" cy="631371"/>
          </a:xfrm>
        </p:spPr>
        <p:txBody>
          <a:bodyPr/>
          <a:lstStyle/>
          <a:p>
            <a:r>
              <a:rPr lang="zh-TW" altLang="en-US" dirty="0" smtClean="0"/>
              <a:t>建立範本問卷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0" y="23372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點選製作問卷後點擊從現有範本</a:t>
            </a:r>
            <a:r>
              <a:rPr lang="zh-TW" altLang="en-US" dirty="0"/>
              <a:t>匯入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18533" y="522060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點選可用問卷範本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輸入建立的問卷名稱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點選匯入既可建立範本問卷</a:t>
            </a:r>
            <a:endParaRPr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15" y="693743"/>
            <a:ext cx="8039100" cy="1581150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983015" y="1277702"/>
            <a:ext cx="789341" cy="178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658074" y="1464670"/>
            <a:ext cx="1073020" cy="215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8" idx="6"/>
            <a:endCxn id="9" idx="2"/>
          </p:cNvCxnSpPr>
          <p:nvPr/>
        </p:nvCxnSpPr>
        <p:spPr>
          <a:xfrm>
            <a:off x="1772356" y="1366985"/>
            <a:ext cx="885718" cy="205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54" y="2858852"/>
            <a:ext cx="8048625" cy="1943100"/>
          </a:xfrm>
          <a:prstGeom prst="rect">
            <a:avLst/>
          </a:prstGeom>
        </p:spPr>
      </p:pic>
      <p:sp>
        <p:nvSpPr>
          <p:cNvPr id="19" name="橢圓 18"/>
          <p:cNvSpPr/>
          <p:nvPr/>
        </p:nvSpPr>
        <p:spPr>
          <a:xfrm>
            <a:off x="973491" y="4026648"/>
            <a:ext cx="471488" cy="217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772356" y="3386480"/>
            <a:ext cx="733777" cy="221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stCxn id="19" idx="6"/>
            <a:endCxn id="22" idx="4"/>
          </p:cNvCxnSpPr>
          <p:nvPr/>
        </p:nvCxnSpPr>
        <p:spPr>
          <a:xfrm flipV="1">
            <a:off x="1444979" y="3917591"/>
            <a:ext cx="692943" cy="218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992540" y="3638161"/>
            <a:ext cx="2290763" cy="279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>
            <a:endCxn id="20" idx="6"/>
          </p:cNvCxnSpPr>
          <p:nvPr/>
        </p:nvCxnSpPr>
        <p:spPr>
          <a:xfrm flipH="1" flipV="1">
            <a:off x="2506133" y="3497239"/>
            <a:ext cx="777171" cy="237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1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944517" y="1242135"/>
            <a:ext cx="2020712" cy="41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建立空白問卷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944517" y="2055914"/>
            <a:ext cx="2020712" cy="41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新增問卷群組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944517" y="3577076"/>
            <a:ext cx="2020712" cy="41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新增群組題目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944517" y="4425769"/>
            <a:ext cx="2020712" cy="41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設定問卷設定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4690546" y="2832010"/>
            <a:ext cx="2020712" cy="41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另存範本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6953955" y="1303896"/>
            <a:ext cx="2020712" cy="41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匯</a:t>
            </a:r>
            <a:r>
              <a:rPr lang="zh-TW" altLang="en-US" dirty="0" smtClean="0"/>
              <a:t>入範本問卷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4" idx="2"/>
            <a:endCxn id="5" idx="0"/>
          </p:cNvCxnSpPr>
          <p:nvPr/>
        </p:nvCxnSpPr>
        <p:spPr>
          <a:xfrm>
            <a:off x="2954873" y="1659823"/>
            <a:ext cx="0" cy="3960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6" idx="2"/>
            <a:endCxn id="7" idx="0"/>
          </p:cNvCxnSpPr>
          <p:nvPr/>
        </p:nvCxnSpPr>
        <p:spPr>
          <a:xfrm>
            <a:off x="2954873" y="3994764"/>
            <a:ext cx="0" cy="431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93" idx="2"/>
            <a:endCxn id="6" idx="0"/>
          </p:cNvCxnSpPr>
          <p:nvPr/>
        </p:nvCxnSpPr>
        <p:spPr>
          <a:xfrm>
            <a:off x="2954873" y="3237749"/>
            <a:ext cx="0" cy="3393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6" idx="3"/>
            <a:endCxn id="8" idx="1"/>
          </p:cNvCxnSpPr>
          <p:nvPr/>
        </p:nvCxnSpPr>
        <p:spPr>
          <a:xfrm flipV="1">
            <a:off x="3965229" y="3040854"/>
            <a:ext cx="725317" cy="74506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8" idx="0"/>
            <a:endCxn id="9" idx="1"/>
          </p:cNvCxnSpPr>
          <p:nvPr/>
        </p:nvCxnSpPr>
        <p:spPr>
          <a:xfrm flipV="1">
            <a:off x="5700902" y="1512740"/>
            <a:ext cx="1253053" cy="131927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圓角矩形 27"/>
          <p:cNvSpPr/>
          <p:nvPr/>
        </p:nvSpPr>
        <p:spPr>
          <a:xfrm>
            <a:off x="6953955" y="3680703"/>
            <a:ext cx="2020712" cy="41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設定問卷設定</a:t>
            </a:r>
            <a:endParaRPr lang="zh-TW" altLang="en-US" dirty="0"/>
          </a:p>
        </p:txBody>
      </p:sp>
      <p:cxnSp>
        <p:nvCxnSpPr>
          <p:cNvPr id="29" name="直線單箭頭接點 28"/>
          <p:cNvCxnSpPr>
            <a:stCxn id="9" idx="2"/>
            <a:endCxn id="28" idx="0"/>
          </p:cNvCxnSpPr>
          <p:nvPr/>
        </p:nvCxnSpPr>
        <p:spPr>
          <a:xfrm>
            <a:off x="7964311" y="1721584"/>
            <a:ext cx="0" cy="195911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圓角矩形 67"/>
          <p:cNvSpPr/>
          <p:nvPr/>
        </p:nvSpPr>
        <p:spPr>
          <a:xfrm>
            <a:off x="4356103" y="5400215"/>
            <a:ext cx="2020712" cy="41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學生填寫問卷</a:t>
            </a:r>
            <a:endParaRPr lang="zh-TW" altLang="en-US" dirty="0"/>
          </a:p>
        </p:txBody>
      </p:sp>
      <p:cxnSp>
        <p:nvCxnSpPr>
          <p:cNvPr id="69" name="直線單箭頭接點 68"/>
          <p:cNvCxnSpPr>
            <a:stCxn id="7" idx="2"/>
            <a:endCxn id="68" idx="1"/>
          </p:cNvCxnSpPr>
          <p:nvPr/>
        </p:nvCxnSpPr>
        <p:spPr>
          <a:xfrm>
            <a:off x="2954873" y="4843457"/>
            <a:ext cx="1401230" cy="7656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stCxn id="28" idx="2"/>
            <a:endCxn id="68" idx="3"/>
          </p:cNvCxnSpPr>
          <p:nvPr/>
        </p:nvCxnSpPr>
        <p:spPr>
          <a:xfrm flipH="1">
            <a:off x="6376815" y="4098391"/>
            <a:ext cx="1587496" cy="1510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1059748" y="611183"/>
            <a:ext cx="8613422" cy="4580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文字方塊 91"/>
          <p:cNvSpPr txBox="1"/>
          <p:nvPr/>
        </p:nvSpPr>
        <p:spPr>
          <a:xfrm>
            <a:off x="1059748" y="6111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問卷清單</a:t>
            </a:r>
            <a:endParaRPr lang="zh-TW" altLang="en-US" dirty="0"/>
          </a:p>
        </p:txBody>
      </p:sp>
      <p:sp>
        <p:nvSpPr>
          <p:cNvPr id="93" name="圓角矩形 92"/>
          <p:cNvSpPr/>
          <p:nvPr/>
        </p:nvSpPr>
        <p:spPr>
          <a:xfrm>
            <a:off x="1944517" y="2820061"/>
            <a:ext cx="2020712" cy="41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設定群組選項</a:t>
            </a:r>
            <a:endParaRPr lang="zh-TW" altLang="en-US" dirty="0"/>
          </a:p>
        </p:txBody>
      </p:sp>
      <p:cxnSp>
        <p:nvCxnSpPr>
          <p:cNvPr id="94" name="直線單箭頭接點 93"/>
          <p:cNvCxnSpPr>
            <a:stCxn id="5" idx="2"/>
            <a:endCxn id="93" idx="0"/>
          </p:cNvCxnSpPr>
          <p:nvPr/>
        </p:nvCxnSpPr>
        <p:spPr>
          <a:xfrm>
            <a:off x="2954873" y="2473602"/>
            <a:ext cx="0" cy="3464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80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43" y="823512"/>
            <a:ext cx="10029825" cy="505719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0"/>
            <a:ext cx="12192000" cy="631371"/>
          </a:xfrm>
        </p:spPr>
        <p:txBody>
          <a:bodyPr/>
          <a:lstStyle/>
          <a:p>
            <a:r>
              <a:rPr lang="zh-TW" altLang="en-US" dirty="0" smtClean="0"/>
              <a:t>問卷管理功能位置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850701" y="4090034"/>
            <a:ext cx="1073020" cy="26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950652" y="1137518"/>
            <a:ext cx="1073020" cy="215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5" idx="6"/>
          </p:cNvCxnSpPr>
          <p:nvPr/>
        </p:nvCxnSpPr>
        <p:spPr>
          <a:xfrm flipV="1">
            <a:off x="1923721" y="1353433"/>
            <a:ext cx="2563441" cy="28672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0" y="588070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問卷管理功能位置於：</a:t>
            </a:r>
            <a:r>
              <a:rPr lang="en-US" altLang="zh-TW" dirty="0" err="1" smtClean="0"/>
              <a:t>Eoffice</a:t>
            </a:r>
            <a:r>
              <a:rPr lang="en-US" altLang="zh-TW" dirty="0" smtClean="0"/>
              <a:t>\</a:t>
            </a:r>
            <a:r>
              <a:rPr lang="zh-TW" altLang="en-US" dirty="0" smtClean="0"/>
              <a:t>問卷管理</a:t>
            </a:r>
            <a:r>
              <a:rPr lang="en-US" altLang="zh-TW" dirty="0" smtClean="0"/>
              <a:t>\</a:t>
            </a:r>
            <a:r>
              <a:rPr lang="zh-TW" altLang="en-US" dirty="0" smtClean="0"/>
              <a:t>問卷</a:t>
            </a:r>
            <a:r>
              <a:rPr lang="en-US" altLang="zh-TW" dirty="0" smtClean="0"/>
              <a:t>\</a:t>
            </a:r>
            <a:r>
              <a:rPr lang="zh-TW" altLang="en-US" dirty="0" smtClean="0"/>
              <a:t>問卷清單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320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46" y="735879"/>
            <a:ext cx="8020050" cy="1524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0"/>
            <a:ext cx="12192000" cy="631371"/>
          </a:xfrm>
        </p:spPr>
        <p:txBody>
          <a:bodyPr/>
          <a:lstStyle/>
          <a:p>
            <a:r>
              <a:rPr lang="zh-TW" altLang="en-US" dirty="0" smtClean="0"/>
              <a:t>問卷清單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0" y="233726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問卷清單內點選問卷名稱既可出現以下問卷編輯畫面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18533" y="5220603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問卷設定：可編輯問卷</a:t>
            </a:r>
            <a:r>
              <a:rPr lang="zh-TW" altLang="en-US" dirty="0"/>
              <a:t>名稱、開放對象、開放時間等相關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新增</a:t>
            </a:r>
            <a:r>
              <a:rPr lang="zh-TW" altLang="en-US" dirty="0"/>
              <a:t>群</a:t>
            </a:r>
            <a:r>
              <a:rPr lang="zh-TW" altLang="en-US" dirty="0" smtClean="0"/>
              <a:t>組：空白問卷必須先建立一個群組，並指定群組名稱及群組總分數</a:t>
            </a:r>
            <a:r>
              <a:rPr lang="en-US" altLang="zh-TW" dirty="0" smtClean="0"/>
              <a:t>0~100</a:t>
            </a:r>
            <a:r>
              <a:rPr lang="zh-TW" altLang="en-US" dirty="0" smtClean="0"/>
              <a:t>，才能將題目建入群組內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刪除群組：可勾選群組左方的核取方塊選擇群組項目後，點選刪除群組刪除該群組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另存範本：鍵入範本名稱後點選儲存，既可將本問卷以範本方式儲存，以利未來年度設定新問卷使用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匯出資料：可將目前問卷題目設定以</a:t>
            </a:r>
            <a:r>
              <a:rPr lang="en-US" altLang="zh-TW" dirty="0" smtClean="0"/>
              <a:t>Excel</a:t>
            </a:r>
            <a:r>
              <a:rPr lang="zh-TW" altLang="en-US" dirty="0" smtClean="0"/>
              <a:t>形式下載</a:t>
            </a:r>
            <a:endParaRPr lang="en-US" altLang="zh-TW" dirty="0" smtClean="0"/>
          </a:p>
        </p:txBody>
      </p:sp>
      <p:sp>
        <p:nvSpPr>
          <p:cNvPr id="8" name="橢圓 7"/>
          <p:cNvSpPr/>
          <p:nvPr/>
        </p:nvSpPr>
        <p:spPr>
          <a:xfrm>
            <a:off x="1253948" y="1896890"/>
            <a:ext cx="2482673" cy="191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1" y="2777774"/>
            <a:ext cx="7209544" cy="2375999"/>
          </a:xfrm>
          <a:prstGeom prst="rect">
            <a:avLst/>
          </a:prstGeom>
        </p:spPr>
      </p:pic>
      <p:sp>
        <p:nvSpPr>
          <p:cNvPr id="17" name="橢圓 16"/>
          <p:cNvSpPr/>
          <p:nvPr/>
        </p:nvSpPr>
        <p:spPr>
          <a:xfrm>
            <a:off x="1406345" y="3215587"/>
            <a:ext cx="4136497" cy="283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43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0"/>
            <a:ext cx="12192000" cy="631371"/>
          </a:xfrm>
        </p:spPr>
        <p:txBody>
          <a:bodyPr/>
          <a:lstStyle/>
          <a:p>
            <a:r>
              <a:rPr lang="zh-TW" altLang="en-US" dirty="0" smtClean="0"/>
              <a:t>建立空白問</a:t>
            </a:r>
            <a:r>
              <a:rPr lang="zh-TW" altLang="en-US" dirty="0"/>
              <a:t>卷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0" y="23372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點選製作問卷後點擊開啟空白問卷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15" y="860431"/>
            <a:ext cx="9658350" cy="124777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15" y="2983597"/>
            <a:ext cx="8039100" cy="1590675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118533" y="5220603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輸入以下資訊後點選儲存既可建立空白問卷</a:t>
            </a:r>
            <a:endParaRPr lang="en-US" altLang="zh-TW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問卷名稱：提供給問卷管理及學生端填寫功能，辨識此問卷項目</a:t>
            </a:r>
            <a:endParaRPr lang="en-US" altLang="zh-TW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問卷目的：提供給學生端的說明資料</a:t>
            </a:r>
            <a:endParaRPr lang="en-US" altLang="zh-TW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公開時間：開始填寫問卷的時間</a:t>
            </a:r>
            <a:endParaRPr lang="en-US" altLang="zh-TW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關閉時間：問卷填寫截止時間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68200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54" y="1108428"/>
            <a:ext cx="8029575" cy="14668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0"/>
            <a:ext cx="12192000" cy="631371"/>
          </a:xfrm>
        </p:spPr>
        <p:txBody>
          <a:bodyPr/>
          <a:lstStyle/>
          <a:p>
            <a:r>
              <a:rPr lang="zh-TW" altLang="en-US" dirty="0" smtClean="0"/>
              <a:t>新增問卷群組</a:t>
            </a:r>
            <a:endParaRPr lang="zh-TW" altLang="en-US" dirty="0"/>
          </a:p>
        </p:txBody>
      </p:sp>
      <p:sp>
        <p:nvSpPr>
          <p:cNvPr id="17" name="橢圓 16"/>
          <p:cNvSpPr/>
          <p:nvPr/>
        </p:nvSpPr>
        <p:spPr>
          <a:xfrm>
            <a:off x="3202341" y="1672256"/>
            <a:ext cx="544336" cy="152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20133" y="286544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點選新增群組並輸入群組名稱、群組總分及說明後點選儲存既可</a:t>
            </a:r>
            <a:endParaRPr lang="en-US" altLang="zh-TW" dirty="0" smtClean="0"/>
          </a:p>
        </p:txBody>
      </p:sp>
      <p:cxnSp>
        <p:nvCxnSpPr>
          <p:cNvPr id="13" name="直線單箭頭接點 12"/>
          <p:cNvCxnSpPr>
            <a:stCxn id="17" idx="6"/>
            <a:endCxn id="15" idx="2"/>
          </p:cNvCxnSpPr>
          <p:nvPr/>
        </p:nvCxnSpPr>
        <p:spPr>
          <a:xfrm>
            <a:off x="3746677" y="1748409"/>
            <a:ext cx="5356931" cy="674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9103608" y="2346966"/>
            <a:ext cx="544336" cy="152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04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54" y="781622"/>
            <a:ext cx="8020050" cy="1933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0"/>
            <a:ext cx="12192000" cy="631371"/>
          </a:xfrm>
        </p:spPr>
        <p:txBody>
          <a:bodyPr/>
          <a:lstStyle/>
          <a:p>
            <a:r>
              <a:rPr lang="zh-TW" altLang="en-US" dirty="0" smtClean="0"/>
              <a:t>編輯問卷群組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18533" y="592051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可於群組內設定預設選項項目及配分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選擇項目數，於各個選項後輸入框輸入該選項名稱</a:t>
            </a:r>
            <a:endParaRPr lang="en-US" altLang="zh-TW" dirty="0" smtClean="0"/>
          </a:p>
        </p:txBody>
      </p:sp>
      <p:sp>
        <p:nvSpPr>
          <p:cNvPr id="17" name="橢圓 16"/>
          <p:cNvSpPr/>
          <p:nvPr/>
        </p:nvSpPr>
        <p:spPr>
          <a:xfrm>
            <a:off x="2017008" y="1950132"/>
            <a:ext cx="544336" cy="152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20133" y="286544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點選群組名稱既可編輯群組設定</a:t>
            </a:r>
            <a:endParaRPr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554" y="3317106"/>
            <a:ext cx="5798432" cy="24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6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43" y="895874"/>
            <a:ext cx="8048625" cy="18573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0"/>
            <a:ext cx="12192000" cy="631371"/>
          </a:xfrm>
        </p:spPr>
        <p:txBody>
          <a:bodyPr/>
          <a:lstStyle/>
          <a:p>
            <a:r>
              <a:rPr lang="zh-TW" altLang="en-US" dirty="0" smtClean="0"/>
              <a:t>刪除問卷群組</a:t>
            </a:r>
            <a:endParaRPr lang="zh-TW" altLang="en-US" dirty="0"/>
          </a:p>
        </p:txBody>
      </p:sp>
      <p:sp>
        <p:nvSpPr>
          <p:cNvPr id="17" name="橢圓 16"/>
          <p:cNvSpPr/>
          <p:nvPr/>
        </p:nvSpPr>
        <p:spPr>
          <a:xfrm>
            <a:off x="1710443" y="2020711"/>
            <a:ext cx="544336" cy="221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20133" y="286544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勾選群組旁的核取方塊選取該群組並點擊刪除群組後，既可刪除所選群組</a:t>
            </a:r>
            <a:endParaRPr lang="en-US" altLang="zh-TW" dirty="0" smtClean="0"/>
          </a:p>
        </p:txBody>
      </p:sp>
      <p:cxnSp>
        <p:nvCxnSpPr>
          <p:cNvPr id="13" name="直線單箭頭接點 12"/>
          <p:cNvCxnSpPr>
            <a:stCxn id="17" idx="6"/>
            <a:endCxn id="15" idx="2"/>
          </p:cNvCxnSpPr>
          <p:nvPr/>
        </p:nvCxnSpPr>
        <p:spPr>
          <a:xfrm flipV="1">
            <a:off x="2254779" y="1596103"/>
            <a:ext cx="1847851" cy="5354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4102630" y="1519950"/>
            <a:ext cx="544336" cy="152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58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88" y="0"/>
            <a:ext cx="12192000" cy="631371"/>
          </a:xfrm>
        </p:spPr>
        <p:txBody>
          <a:bodyPr/>
          <a:lstStyle/>
          <a:p>
            <a:r>
              <a:rPr lang="zh-TW" altLang="en-US" dirty="0" smtClean="0"/>
              <a:t>新增問卷題目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18533" y="522060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點選群組上方的加題目按鈕會出現新增題目視窗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可選擇該題目為單選、複選、問答 </a:t>
            </a:r>
            <a:r>
              <a:rPr lang="en-US" altLang="zh-TW" dirty="0" smtClean="0"/>
              <a:t>(</a:t>
            </a:r>
            <a:r>
              <a:rPr lang="zh-TW" altLang="en-US" dirty="0" smtClean="0"/>
              <a:t>設定為問答題時，該題目不列入計分項目</a:t>
            </a:r>
            <a:r>
              <a:rPr lang="en-US" altLang="zh-TW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輸入題序以編輯題目顯示順序</a:t>
            </a:r>
            <a:endParaRPr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853369"/>
            <a:ext cx="8020050" cy="3638550"/>
          </a:xfrm>
          <a:prstGeom prst="rect">
            <a:avLst/>
          </a:prstGeom>
        </p:spPr>
      </p:pic>
      <p:sp>
        <p:nvSpPr>
          <p:cNvPr id="17" name="橢圓 16"/>
          <p:cNvSpPr/>
          <p:nvPr/>
        </p:nvSpPr>
        <p:spPr>
          <a:xfrm>
            <a:off x="3869707" y="1974175"/>
            <a:ext cx="770027" cy="204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328356" y="2393244"/>
            <a:ext cx="3341511" cy="2098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17" idx="6"/>
            <a:endCxn id="6" idx="1"/>
          </p:cNvCxnSpPr>
          <p:nvPr/>
        </p:nvCxnSpPr>
        <p:spPr>
          <a:xfrm>
            <a:off x="4639734" y="2076466"/>
            <a:ext cx="688622" cy="1366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912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網線</Template>
  <TotalTime>128</TotalTime>
  <Words>757</Words>
  <Application>Microsoft Office PowerPoint</Application>
  <PresentationFormat>自訂</PresentationFormat>
  <Paragraphs>72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網狀</vt:lpstr>
      <vt:lpstr>問卷操作</vt:lpstr>
      <vt:lpstr>PowerPoint 簡報</vt:lpstr>
      <vt:lpstr>問卷管理功能位置</vt:lpstr>
      <vt:lpstr>問卷清單</vt:lpstr>
      <vt:lpstr>建立空白問卷</vt:lpstr>
      <vt:lpstr>新增問卷群組</vt:lpstr>
      <vt:lpstr>編輯問卷群組</vt:lpstr>
      <vt:lpstr>刪除問卷群組</vt:lpstr>
      <vt:lpstr>新增問卷題目</vt:lpstr>
      <vt:lpstr>編輯問卷題目</vt:lpstr>
      <vt:lpstr>刪除問卷題目</vt:lpstr>
      <vt:lpstr>編輯問卷設定(1)啟用狀態及開放時間設定</vt:lpstr>
      <vt:lpstr>編輯問卷設定(2)設定對象</vt:lpstr>
      <vt:lpstr>建立問卷範本</vt:lpstr>
      <vt:lpstr>建立範本問卷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問卷操作</dc:title>
  <dc:creator>慧玟 楊</dc:creator>
  <cp:lastModifiedBy>TCU_PC3857</cp:lastModifiedBy>
  <cp:revision>13</cp:revision>
  <dcterms:created xsi:type="dcterms:W3CDTF">2018-09-26T07:37:01Z</dcterms:created>
  <dcterms:modified xsi:type="dcterms:W3CDTF">2018-10-31T09:01:54Z</dcterms:modified>
</cp:coreProperties>
</file>