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54F2170-320A-43F6-A2F3-4A3181BED69A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C139E29-428A-4971-A37C-C607D7AA65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慈濟大學</a:t>
            </a:r>
            <a:endParaRPr lang="en-US" altLang="zh-TW" dirty="0" smtClean="0"/>
          </a:p>
          <a:p>
            <a:r>
              <a:rPr lang="zh-TW" altLang="en-US" dirty="0" smtClean="0"/>
              <a:t>英語教學中心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MyET</a:t>
            </a:r>
            <a:r>
              <a:rPr lang="zh-TW" altLang="en-US" dirty="0" smtClean="0"/>
              <a:t>簡易教學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92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US" altLang="zh-TW" sz="5000" dirty="0" smtClean="0"/>
              <a:t>Android</a:t>
            </a:r>
            <a:r>
              <a:rPr lang="zh-TW" altLang="en-US" sz="5000" dirty="0" smtClean="0"/>
              <a:t>系統</a:t>
            </a:r>
            <a:r>
              <a:rPr lang="en-US" altLang="zh-TW" sz="5000" dirty="0" smtClean="0">
                <a:sym typeface="Wingdings" panose="05000000000000000000" pitchFamily="2" charset="2"/>
              </a:rPr>
              <a:t>Play </a:t>
            </a:r>
            <a:r>
              <a:rPr lang="zh-TW" altLang="en-US" sz="5000" dirty="0" smtClean="0">
                <a:sym typeface="Wingdings" panose="05000000000000000000" pitchFamily="2" charset="2"/>
              </a:rPr>
              <a:t>商店</a:t>
            </a:r>
            <a:endParaRPr lang="en-US" altLang="zh-TW" sz="5000" dirty="0" smtClean="0">
              <a:sym typeface="Wingdings" panose="05000000000000000000" pitchFamily="2" charset="2"/>
            </a:endParaRPr>
          </a:p>
          <a:p>
            <a:r>
              <a:rPr lang="en-US" altLang="zh-TW" sz="5000" dirty="0" err="1" smtClean="0">
                <a:sym typeface="Wingdings" panose="05000000000000000000" pitchFamily="2" charset="2"/>
              </a:rPr>
              <a:t>ios</a:t>
            </a:r>
            <a:r>
              <a:rPr lang="zh-TW" altLang="en-US" sz="5000" dirty="0" smtClean="0">
                <a:sym typeface="Wingdings" panose="05000000000000000000" pitchFamily="2" charset="2"/>
              </a:rPr>
              <a:t>系統</a:t>
            </a:r>
            <a:r>
              <a:rPr lang="en-US" altLang="zh-TW" sz="5000" dirty="0" smtClean="0">
                <a:sym typeface="Wingdings" panose="05000000000000000000" pitchFamily="2" charset="2"/>
              </a:rPr>
              <a:t>app store</a:t>
            </a:r>
            <a:endParaRPr lang="zh-TW" altLang="en-US" sz="5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9877"/>
            <a:ext cx="8579296" cy="1600200"/>
          </a:xfrm>
        </p:spPr>
        <p:txBody>
          <a:bodyPr/>
          <a:lstStyle/>
          <a:p>
            <a:r>
              <a:rPr lang="en-US" altLang="zh-TW" sz="6000" b="1" dirty="0" smtClean="0"/>
              <a:t>Step 1</a:t>
            </a:r>
            <a:r>
              <a:rPr lang="zh-TW" altLang="en-US" sz="6000" b="1" dirty="0" smtClean="0"/>
              <a:t>：下載</a:t>
            </a:r>
            <a:r>
              <a:rPr lang="en-US" altLang="zh-TW" sz="6000" b="1" u="sng" dirty="0" smtClean="0">
                <a:solidFill>
                  <a:srgbClr val="FF0000"/>
                </a:solidFill>
              </a:rPr>
              <a:t>MyET</a:t>
            </a:r>
            <a:r>
              <a:rPr lang="en-US" altLang="zh-TW" sz="6000" b="1" dirty="0" smtClean="0"/>
              <a:t> app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249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US" altLang="zh-TW" sz="6000" dirty="0" smtClean="0"/>
              <a:t>Step 2</a:t>
            </a:r>
            <a:r>
              <a:rPr lang="zh-TW" altLang="en-US" sz="6000" dirty="0" smtClean="0"/>
              <a:t>：選擇伺服器</a:t>
            </a:r>
            <a:endParaRPr lang="zh-TW" altLang="en-US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7626"/>
          <a:stretch/>
        </p:blipFill>
        <p:spPr bwMode="auto">
          <a:xfrm>
            <a:off x="611560" y="1598642"/>
            <a:ext cx="3312368" cy="52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7504"/>
          <a:stretch/>
        </p:blipFill>
        <p:spPr bwMode="auto">
          <a:xfrm>
            <a:off x="4572000" y="1598643"/>
            <a:ext cx="3384376" cy="53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03471" y="38472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花蓮縣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27725" y="44297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慈</a:t>
            </a:r>
            <a:r>
              <a:rPr lang="zh-TW" altLang="en-US" b="1" dirty="0">
                <a:solidFill>
                  <a:srgbClr val="FF0000"/>
                </a:solidFill>
              </a:rPr>
              <a:t>濟大學 英語教學中心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70376" y="3284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台灣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r>
              <a:rPr lang="en-US" altLang="zh-TW" sz="6000" dirty="0" smtClean="0"/>
              <a:t>Step 3</a:t>
            </a:r>
            <a:r>
              <a:rPr lang="zh-TW" altLang="en-US" sz="6000" dirty="0" smtClean="0"/>
              <a:t>：登入帳號</a:t>
            </a:r>
            <a:r>
              <a:rPr lang="en-US" altLang="zh-TW" sz="6000" dirty="0" smtClean="0"/>
              <a:t>/</a:t>
            </a:r>
            <a:r>
              <a:rPr lang="zh-TW" altLang="en-US" sz="6000" dirty="0" smtClean="0"/>
              <a:t>密碼</a:t>
            </a:r>
            <a:endParaRPr lang="zh-TW" altLang="en-US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84622"/>
            <a:ext cx="24798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ym typeface="Wingdings" panose="05000000000000000000" pitchFamily="2" charset="2"/>
              </a:rPr>
              <a:t>學生</a:t>
            </a:r>
            <a:endParaRPr lang="en-US" altLang="zh-TW" sz="4400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zh-TW" altLang="en-US" sz="4400" dirty="0" smtClean="0">
                <a:sym typeface="Wingdings" panose="05000000000000000000" pitchFamily="2" charset="2"/>
              </a:rPr>
              <a:t>帳號</a:t>
            </a:r>
            <a:r>
              <a:rPr lang="en-US" altLang="zh-TW" sz="4400" dirty="0" smtClean="0">
                <a:sym typeface="Wingdings" panose="05000000000000000000" pitchFamily="2" charset="2"/>
              </a:rPr>
              <a:t>/</a:t>
            </a:r>
            <a:r>
              <a:rPr lang="zh-TW" altLang="en-US" sz="4400" dirty="0" smtClean="0">
                <a:sym typeface="Wingdings" panose="05000000000000000000" pitchFamily="2" charset="2"/>
              </a:rPr>
              <a:t>密碼：都是學號</a:t>
            </a:r>
            <a:endParaRPr lang="en-US" altLang="zh-TW" sz="4400" dirty="0" smtClean="0">
              <a:sym typeface="Wingdings" panose="05000000000000000000" pitchFamily="2" charset="2"/>
            </a:endParaRPr>
          </a:p>
          <a:p>
            <a:r>
              <a:rPr lang="zh-TW" altLang="en-US" sz="4400" dirty="0" smtClean="0">
                <a:sym typeface="Wingdings" panose="05000000000000000000" pitchFamily="2" charset="2"/>
              </a:rPr>
              <a:t>教學</a:t>
            </a:r>
            <a:r>
              <a:rPr lang="en-US" altLang="zh-TW" sz="4400" dirty="0" smtClean="0">
                <a:sym typeface="Wingdings" panose="05000000000000000000" pitchFamily="2" charset="2"/>
              </a:rPr>
              <a:t>/</a:t>
            </a:r>
            <a:r>
              <a:rPr lang="zh-TW" altLang="en-US" sz="4400" dirty="0" smtClean="0">
                <a:sym typeface="Wingdings" panose="05000000000000000000" pitchFamily="2" charset="2"/>
              </a:rPr>
              <a:t>行政單位</a:t>
            </a:r>
            <a:endParaRPr lang="en-US" altLang="zh-TW" sz="4400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zh-TW" altLang="en-US" sz="4400" dirty="0" smtClean="0">
                <a:sym typeface="Wingdings" panose="05000000000000000000" pitchFamily="2" charset="2"/>
              </a:rPr>
              <a:t>帳號</a:t>
            </a:r>
            <a:r>
              <a:rPr lang="en-US" altLang="zh-TW" sz="4400" dirty="0" smtClean="0">
                <a:sym typeface="Wingdings" panose="05000000000000000000" pitchFamily="2" charset="2"/>
              </a:rPr>
              <a:t>/</a:t>
            </a:r>
            <a:r>
              <a:rPr lang="zh-TW" altLang="en-US" sz="4400" dirty="0" smtClean="0">
                <a:sym typeface="Wingdings" panose="05000000000000000000" pitchFamily="2" charset="2"/>
              </a:rPr>
              <a:t>密碼</a:t>
            </a:r>
            <a:r>
              <a:rPr lang="zh-TW" altLang="en-US" sz="4400" dirty="0" smtClean="0">
                <a:sym typeface="Wingdings" panose="05000000000000000000" pitchFamily="2" charset="2"/>
              </a:rPr>
              <a:t>：</a:t>
            </a:r>
            <a:r>
              <a:rPr lang="zh-TW" altLang="en-US" sz="4000" dirty="0" smtClean="0">
                <a:sym typeface="Wingdings" panose="05000000000000000000" pitchFamily="2" charset="2"/>
              </a:rPr>
              <a:t>各單位網址</a:t>
            </a:r>
            <a:r>
              <a:rPr lang="en-US" altLang="zh-TW" sz="4400" dirty="0" smtClean="0"/>
              <a:t>www</a:t>
            </a:r>
            <a:r>
              <a:rPr lang="en-US" altLang="zh-TW" sz="4400" dirty="0" smtClean="0"/>
              <a:t>.____.tcu.edu.tw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216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r>
              <a:rPr lang="en-US" altLang="zh-TW" sz="6000" dirty="0" smtClean="0"/>
              <a:t>Step 4</a:t>
            </a:r>
            <a:r>
              <a:rPr lang="zh-TW" altLang="en-US" sz="6000" dirty="0" smtClean="0"/>
              <a:t>：選擇課程</a:t>
            </a:r>
            <a:endParaRPr lang="zh-TW" altLang="en-US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7633"/>
          <a:stretch/>
        </p:blipFill>
        <p:spPr bwMode="auto">
          <a:xfrm>
            <a:off x="1043608" y="1628800"/>
            <a:ext cx="3234474" cy="50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" b="7837"/>
          <a:stretch/>
        </p:blipFill>
        <p:spPr bwMode="auto">
          <a:xfrm>
            <a:off x="4932040" y="1661557"/>
            <a:ext cx="3240360" cy="502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r>
              <a:rPr lang="en-US" altLang="zh-TW" sz="6000" dirty="0" smtClean="0"/>
              <a:t>Step 5</a:t>
            </a:r>
            <a:r>
              <a:rPr lang="zh-TW" altLang="en-US" sz="6000" dirty="0" smtClean="0"/>
              <a:t>：選擇課程</a:t>
            </a:r>
            <a:endParaRPr lang="zh-TW" altLang="en-U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7928"/>
          <a:stretch/>
        </p:blipFill>
        <p:spPr bwMode="auto">
          <a:xfrm>
            <a:off x="1043608" y="1657604"/>
            <a:ext cx="3240360" cy="505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 b="8378"/>
          <a:stretch/>
        </p:blipFill>
        <p:spPr bwMode="auto">
          <a:xfrm>
            <a:off x="4950626" y="1657604"/>
            <a:ext cx="3240360" cy="502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r>
              <a:rPr lang="en-US" altLang="zh-TW" sz="6000" dirty="0" smtClean="0"/>
              <a:t>Step </a:t>
            </a:r>
            <a:r>
              <a:rPr lang="en-US" altLang="zh-TW" sz="6000" dirty="0"/>
              <a:t>6</a:t>
            </a:r>
            <a:r>
              <a:rPr lang="zh-TW" altLang="en-US" sz="6000" dirty="0" smtClean="0"/>
              <a:t>：線上練習</a:t>
            </a:r>
            <a:endParaRPr lang="zh-TW" altLang="en-US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7484"/>
          <a:stretch/>
        </p:blipFill>
        <p:spPr bwMode="auto">
          <a:xfrm>
            <a:off x="139462" y="1795522"/>
            <a:ext cx="2808311" cy="482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7095"/>
          <a:stretch/>
        </p:blipFill>
        <p:spPr bwMode="auto">
          <a:xfrm>
            <a:off x="3131840" y="1809942"/>
            <a:ext cx="2736304" cy="48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b="7308"/>
          <a:stretch/>
        </p:blipFill>
        <p:spPr bwMode="auto">
          <a:xfrm>
            <a:off x="6084168" y="1810436"/>
            <a:ext cx="2952328" cy="482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38</TotalTime>
  <Words>84</Words>
  <Application>Microsoft Office PowerPoint</Application>
  <PresentationFormat>如螢幕大小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格線</vt:lpstr>
      <vt:lpstr>MyET簡易教學</vt:lpstr>
      <vt:lpstr>Step 1：下載MyET app</vt:lpstr>
      <vt:lpstr>Step 2：選擇伺服器</vt:lpstr>
      <vt:lpstr>Step 3：登入帳號/密碼</vt:lpstr>
      <vt:lpstr>Step 4：選擇課程</vt:lpstr>
      <vt:lpstr>Step 5：選擇課程</vt:lpstr>
      <vt:lpstr>Step 6：線上練習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MyET簡易教學</dc:title>
  <dc:creator>D905-2611</dc:creator>
  <cp:lastModifiedBy>D905-2611</cp:lastModifiedBy>
  <cp:revision>5</cp:revision>
  <dcterms:created xsi:type="dcterms:W3CDTF">2017-12-13T07:25:14Z</dcterms:created>
  <dcterms:modified xsi:type="dcterms:W3CDTF">2017-12-29T00:25:33Z</dcterms:modified>
</cp:coreProperties>
</file>