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FB965-52C5-41CE-9EC2-0EB6ABC35C4B}" type="datetimeFigureOut">
              <a:rPr lang="zh-TW" altLang="en-US" smtClean="0"/>
              <a:pPr/>
              <a:t>2016/9/13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B60FF-B74A-4979-B60B-587F68E02B9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2819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2F6A7-294D-4461-8337-655B58818143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2016/9/13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BC06E-FF96-404B-8404-64D3830D0A8E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5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AF8A7-278D-4749-8CD1-DD7D528ABCF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2016/9/13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1D356-5F01-44FA-BA7A-EAE55F3995A9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70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C922D-5E90-4110-AAAE-9927CA7D448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2016/9/13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E8513-FE66-4936-83E3-ABA1F56F8D6D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18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69D54-7A57-4692-90FB-938BCA7561A4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2016/9/13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FE4FB-FE98-4132-AE50-A157362E6527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91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6A7B6-18A0-47F5-8912-45BC183B017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2016/9/13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8DE6E-3A5D-4D37-86D0-78E65D8D6EC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49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4F5F-FB4E-4339-8FFB-D3239E066034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2016/9/13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D79EE-4A5C-496F-99AF-E1849A94CD33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14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6E83B-4359-45B4-968F-051AFB47C492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2016/9/13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985DA-A6FB-40C1-99E2-0435BD1E1FA7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29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4016C-C872-43DF-BB38-C77095A3D10F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2016/9/13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29A95-E6E2-4E0D-88B1-6CE621653911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4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F898-01B3-4757-8328-B28AC7BDEFB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2016/9/13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F3AC5-53A4-4F56-9BC4-958BB03CE735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74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30977-DCE4-4523-8EEE-EA50ECD522C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2016/9/13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21C59-052F-4422-9C0F-369917392BD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44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D3184-2E03-4653-B7A7-F586CA887FEC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2016/9/13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85E1C-84A3-4382-A50A-DEC4E5C1FB92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37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410F70D-EFB4-4CB7-AB21-9607AA58088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2016/9/13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539241-9435-4141-A2AE-DE3D930FBE7C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52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1" descr="http://www.kid520.com/uploads/20090630/2008841545477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098" y="4760913"/>
            <a:ext cx="1116515" cy="67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74" name="群組 4"/>
          <p:cNvGrpSpPr>
            <a:grpSpLocks/>
          </p:cNvGrpSpPr>
          <p:nvPr/>
        </p:nvGrpSpPr>
        <p:grpSpPr bwMode="auto">
          <a:xfrm>
            <a:off x="2195513" y="261164"/>
            <a:ext cx="6192837" cy="6336486"/>
            <a:chOff x="1403648" y="260648"/>
            <a:chExt cx="6192688" cy="6336998"/>
          </a:xfrm>
        </p:grpSpPr>
        <p:pic>
          <p:nvPicPr>
            <p:cNvPr id="3080" name="圖片 3" descr="校區平面圖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17838" r="25545" b="19875"/>
            <a:stretch>
              <a:fillRect/>
            </a:stretch>
          </p:blipFill>
          <p:spPr bwMode="auto">
            <a:xfrm>
              <a:off x="1403648" y="260648"/>
              <a:ext cx="6192688" cy="6336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9" name="直線單箭頭接點 78"/>
            <p:cNvCxnSpPr/>
            <p:nvPr/>
          </p:nvCxnSpPr>
          <p:spPr>
            <a:xfrm flipH="1" flipV="1">
              <a:off x="6012050" y="1590267"/>
              <a:ext cx="792291" cy="4142915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單箭頭接點 82"/>
            <p:cNvCxnSpPr/>
            <p:nvPr/>
          </p:nvCxnSpPr>
          <p:spPr>
            <a:xfrm flipH="1">
              <a:off x="5643467" y="1610906"/>
              <a:ext cx="368584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矩形 156"/>
            <p:cNvSpPr/>
            <p:nvPr/>
          </p:nvSpPr>
          <p:spPr>
            <a:xfrm>
              <a:off x="4651595" y="1171133"/>
              <a:ext cx="250819" cy="23814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>
                <a:solidFill>
                  <a:srgbClr val="FFFF00"/>
                </a:solidFill>
              </a:endParaRPr>
            </a:p>
          </p:txBody>
        </p:sp>
        <p:sp>
          <p:nvSpPr>
            <p:cNvPr id="158" name="矩形 157"/>
            <p:cNvSpPr/>
            <p:nvPr/>
          </p:nvSpPr>
          <p:spPr>
            <a:xfrm>
              <a:off x="4661120" y="383669"/>
              <a:ext cx="249231" cy="23814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>
                <a:solidFill>
                  <a:srgbClr val="FFFF00"/>
                </a:solidFill>
              </a:endParaRPr>
            </a:p>
          </p:txBody>
        </p:sp>
      </p:grpSp>
      <p:cxnSp>
        <p:nvCxnSpPr>
          <p:cNvPr id="31" name="直線單箭頭接點 30"/>
          <p:cNvCxnSpPr/>
          <p:nvPr/>
        </p:nvCxnSpPr>
        <p:spPr bwMode="auto">
          <a:xfrm flipV="1">
            <a:off x="6435434" y="1409700"/>
            <a:ext cx="0" cy="20161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6478623" y="1171575"/>
            <a:ext cx="159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演藝廳入口</a:t>
            </a:r>
            <a:endParaRPr lang="zh-TW" altLang="en-US" b="1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6619730" y="5447243"/>
            <a:ext cx="1771883" cy="6771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/>
              <a:t>校本部校門口</a:t>
            </a:r>
            <a:endParaRPr lang="en-US" altLang="zh-TW" sz="2000" b="1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608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2_Office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tcu_user</dc:creator>
  <cp:lastModifiedBy>tcu_user</cp:lastModifiedBy>
  <cp:revision>2</cp:revision>
  <dcterms:created xsi:type="dcterms:W3CDTF">2015-11-12T00:57:59Z</dcterms:created>
  <dcterms:modified xsi:type="dcterms:W3CDTF">2016-09-13T07:12:27Z</dcterms:modified>
</cp:coreProperties>
</file>