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2" autoAdjust="0"/>
    <p:restoredTop sz="86429" autoAdjust="0"/>
  </p:normalViewPr>
  <p:slideViewPr>
    <p:cSldViewPr>
      <p:cViewPr>
        <p:scale>
          <a:sx n="40" d="100"/>
          <a:sy n="40" d="100"/>
        </p:scale>
        <p:origin x="-2538" y="-19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DDC4-C70D-4526-84A4-1E8BA936E010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F3FE1-6488-4940-A1C6-68D3C10AE7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50A9-3F0F-4500-A685-FB00F1E5FA2A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0C2D-2C99-4F0A-A311-55F65430F4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C404-3A06-4E3E-8A00-688284D22763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3714-E5C1-4E32-9046-FEAFB05D8B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65D7D-D938-4B6C-B071-BDE78BE595BB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CE54-0EF1-4A37-BFB7-1756A66249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689AA-3840-47BE-B13B-A5F884B91F70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34429-510A-4E69-AAB6-A84992F4243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1146-0971-47A8-8F08-E3D3E85714FE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6B3F-7BE9-4CC0-B983-78B5138335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6A39-86BE-4433-BC9D-C233AAF3ADE9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A225-4DD4-49B0-B9AD-2B5FBA6089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A44-F6D6-4186-B046-2176E0FD417E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3DCC0-BC38-4A80-BB5F-05FD27FBEF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BCB1-7EC3-43DA-8CE4-1DF41513A2AD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89E3-665A-462B-B84D-96066F8AA9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98A1-CA8F-4AE0-ACA2-654095A45F3D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7A5D9-1A9A-4EB6-9295-E34D2A9D0D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A304-014F-4C10-9461-013BFE91EF97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EDD30-E9E5-45F7-A6E0-F792FE67D5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AA78D90-E00F-47EA-938B-9F9D0701E16E}" type="datetimeFigureOut">
              <a:rPr lang="zh-TW" altLang="en-US"/>
              <a:pPr>
                <a:defRPr/>
              </a:pPr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7C4E97-0548-4D00-946B-2E0993A509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圖片 13" descr="1-120223214254X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95638" y="22268"/>
            <a:ext cx="10764838" cy="1076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文字方塊 7"/>
          <p:cNvSpPr txBox="1">
            <a:spLocks noChangeArrowheads="1"/>
          </p:cNvSpPr>
          <p:nvPr/>
        </p:nvSpPr>
        <p:spPr bwMode="auto">
          <a:xfrm>
            <a:off x="195376" y="1142976"/>
            <a:ext cx="1661993" cy="785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kumimoji="0" lang="zh-TW" altLang="en-US" sz="3200" b="1" dirty="0" smtClean="0">
                <a:ea typeface="標楷體" pitchFamily="65" charset="-120"/>
              </a:rPr>
              <a:t>             ──漢語語言學的準備策略</a:t>
            </a:r>
            <a:endParaRPr kumimoji="0" lang="en-US" altLang="zh-TW" sz="3200" b="1" dirty="0" smtClean="0">
              <a:ea typeface="標楷體" pitchFamily="65" charset="-120"/>
            </a:endParaRPr>
          </a:p>
          <a:p>
            <a:r>
              <a:rPr kumimoji="0" lang="zh-TW" altLang="en-US" sz="3200" b="1" dirty="0" smtClean="0">
                <a:ea typeface="標楷體" pitchFamily="65" charset="-120"/>
              </a:rPr>
              <a:t>講 題：如何準備華語教學教師認證考試</a:t>
            </a:r>
            <a:endParaRPr kumimoji="0" lang="en-US" altLang="zh-TW" sz="3200" b="1" dirty="0" smtClean="0">
              <a:ea typeface="標楷體" pitchFamily="65" charset="-120"/>
            </a:endParaRPr>
          </a:p>
          <a:p>
            <a:endParaRPr kumimoji="0" lang="zh-TW" altLang="en-US" sz="3200" b="1" dirty="0">
              <a:ea typeface="標楷體" pitchFamily="65" charset="-120"/>
            </a:endParaRPr>
          </a:p>
        </p:txBody>
      </p:sp>
      <p:sp>
        <p:nvSpPr>
          <p:cNvPr id="13315" name="文字方塊 10"/>
          <p:cNvSpPr txBox="1">
            <a:spLocks noChangeArrowheads="1"/>
          </p:cNvSpPr>
          <p:nvPr/>
        </p:nvSpPr>
        <p:spPr bwMode="auto">
          <a:xfrm>
            <a:off x="1285862" y="1000100"/>
            <a:ext cx="1169551" cy="77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kumimoji="0" lang="zh-TW" altLang="en-US" sz="3200" b="1" dirty="0" smtClean="0">
                <a:latin typeface="標楷體" pitchFamily="65" charset="-120"/>
                <a:ea typeface="標楷體" pitchFamily="65" charset="-120"/>
              </a:rPr>
              <a:t>主講人：國立彰化師範大學─張慧美教授</a:t>
            </a:r>
            <a:endParaRPr kumimoji="0"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32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endParaRPr kumimoji="0"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6" name="文字方塊 11"/>
          <p:cNvSpPr txBox="1">
            <a:spLocks noChangeArrowheads="1"/>
          </p:cNvSpPr>
          <p:nvPr/>
        </p:nvSpPr>
        <p:spPr bwMode="auto">
          <a:xfrm>
            <a:off x="71414" y="571472"/>
            <a:ext cx="800219" cy="735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r>
              <a:rPr kumimoji="0" lang="zh-TW" altLang="en-US" sz="4000" b="1" dirty="0" smtClean="0">
                <a:latin typeface="標楷體" pitchFamily="65" charset="-120"/>
                <a:ea typeface="標楷體" pitchFamily="65" charset="-120"/>
              </a:rPr>
              <a:t>華語教育暨服務志工實務工作坊 </a:t>
            </a:r>
            <a:endParaRPr kumimoji="0"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4" name="圖片 23" descr="未命名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8" y="928662"/>
            <a:ext cx="4138804" cy="3892713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3318" name="文字方塊 9"/>
          <p:cNvSpPr txBox="1">
            <a:spLocks noChangeArrowheads="1"/>
          </p:cNvSpPr>
          <p:nvPr/>
        </p:nvSpPr>
        <p:spPr bwMode="auto">
          <a:xfrm>
            <a:off x="1857364" y="8501090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華語教學學程  </a:t>
            </a:r>
            <a:r>
              <a:rPr kumimoji="0" lang="zh-TW" altLang="en-US" dirty="0">
                <a:latin typeface="標楷體" pitchFamily="65" charset="-120"/>
                <a:ea typeface="標楷體" pitchFamily="65" charset="-120"/>
              </a:rPr>
              <a:t>誠摯邀請您</a:t>
            </a:r>
          </a:p>
        </p:txBody>
      </p:sp>
      <p:pic>
        <p:nvPicPr>
          <p:cNvPr id="13319" name="圖片 17" descr="tcu mark.png"/>
          <p:cNvPicPr>
            <a:picLocks noChangeAspect="1"/>
          </p:cNvPicPr>
          <p:nvPr/>
        </p:nvPicPr>
        <p:blipFill>
          <a:blip r:embed="rId4" cstate="print"/>
          <a:srcRect l="24442" t="36609" r="25531" b="36211"/>
          <a:stretch>
            <a:fillRect/>
          </a:stretch>
        </p:blipFill>
        <p:spPr bwMode="auto">
          <a:xfrm>
            <a:off x="3714752" y="2339975"/>
            <a:ext cx="15113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文字方塊 16"/>
          <p:cNvSpPr txBox="1"/>
          <p:nvPr/>
        </p:nvSpPr>
        <p:spPr>
          <a:xfrm>
            <a:off x="2714620" y="4859338"/>
            <a:ext cx="371633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日期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kumimoji="0" lang="en-US" altLang="zh-TW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2016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0" lang="en-US" altLang="zh-TW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kumimoji="0" lang="en-US" altLang="zh-TW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日（六）</a:t>
            </a:r>
            <a:endParaRPr kumimoji="0" lang="en-US" altLang="zh-TW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時間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kumimoji="0" lang="en-US" altLang="zh-TW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10:00-12:00</a:t>
            </a:r>
            <a:endParaRPr kumimoji="0" lang="en-US" altLang="zh-TW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地點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：慈濟大學校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本部</a:t>
            </a:r>
            <a:endParaRPr kumimoji="0" lang="en-US" altLang="zh-TW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zh-TW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</a:t>
            </a:r>
            <a:r>
              <a:rPr kumimoji="0" lang="zh-TW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第三</a:t>
            </a:r>
            <a:r>
              <a:rPr kumimoji="0" lang="zh-TW" altLang="en-US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教學研討室</a:t>
            </a:r>
            <a:endParaRPr kumimoji="0" lang="en-US" altLang="zh-TW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322" name="文字方塊 9"/>
          <p:cNvSpPr txBox="1">
            <a:spLocks noChangeArrowheads="1"/>
          </p:cNvSpPr>
          <p:nvPr/>
        </p:nvSpPr>
        <p:spPr bwMode="auto">
          <a:xfrm>
            <a:off x="2690829" y="7007386"/>
            <a:ext cx="3024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主辦單位</a:t>
            </a:r>
            <a:r>
              <a:rPr kumimoji="0" lang="en-US" altLang="zh-TW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華語教學學程</a:t>
            </a:r>
            <a:endParaRPr kumimoji="0" lang="zh-TW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defRPr/>
            </a:pPr>
            <a:r>
              <a:rPr kumimoji="0" lang="zh-TW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協辦單位</a:t>
            </a:r>
            <a:r>
              <a:rPr kumimoji="0" lang="en-US" altLang="zh-TW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kumimoji="0" lang="zh-TW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東方語文學</a:t>
            </a:r>
            <a:r>
              <a:rPr kumimoji="0" lang="zh-TW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</a:t>
            </a:r>
            <a:endParaRPr kumimoji="0" lang="zh-TW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81</Words>
  <Application>Microsoft Office PowerPoint</Application>
  <PresentationFormat>如螢幕大小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WanChen</dc:creator>
  <cp:lastModifiedBy>User</cp:lastModifiedBy>
  <cp:revision>134</cp:revision>
  <dcterms:created xsi:type="dcterms:W3CDTF">2012-10-13T06:01:27Z</dcterms:created>
  <dcterms:modified xsi:type="dcterms:W3CDTF">2016-05-26T17:28:28Z</dcterms:modified>
</cp:coreProperties>
</file>