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73" r:id="rId5"/>
    <p:sldId id="264" r:id="rId6"/>
    <p:sldId id="265" r:id="rId7"/>
    <p:sldId id="266" r:id="rId8"/>
    <p:sldId id="267" r:id="rId9"/>
    <p:sldId id="268" r:id="rId10"/>
    <p:sldId id="27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660"/>
  </p:normalViewPr>
  <p:slideViewPr>
    <p:cSldViewPr>
      <p:cViewPr varScale="1">
        <p:scale>
          <a:sx n="101" d="100"/>
          <a:sy n="101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CBADC-F355-459C-8DE1-C2C1B7BF30EF}" type="doc">
      <dgm:prSet loTypeId="urn:microsoft.com/office/officeart/2005/8/layout/cycle3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7585118-E267-4EC5-968F-9FD611A40C98}">
      <dgm:prSet phldrT="[文字]" custT="1"/>
      <dgm:spPr/>
      <dgm:t>
        <a:bodyPr/>
        <a:lstStyle/>
        <a:p>
          <a:r>
            <a:rPr lang="en-US" altLang="zh-TW" sz="2000" dirty="0" smtClean="0"/>
            <a:t>A</a:t>
          </a:r>
          <a:r>
            <a:rPr lang="zh-TW" altLang="en-US" sz="2000" dirty="0" smtClean="0"/>
            <a:t>組同學購買</a:t>
          </a:r>
          <a:endParaRPr lang="en-US" altLang="zh-TW" sz="2000" dirty="0" smtClean="0"/>
        </a:p>
        <a:p>
          <a:r>
            <a:rPr lang="zh-TW" altLang="en-US" sz="2000" dirty="0" smtClean="0"/>
            <a:t>書籍</a:t>
          </a:r>
          <a:endParaRPr lang="zh-TW" altLang="en-US" sz="2000" dirty="0"/>
        </a:p>
      </dgm:t>
    </dgm:pt>
    <dgm:pt modelId="{9E46CFA2-ACA9-4B36-94D4-873E076479AB}" type="parTrans" cxnId="{62785BC9-A61E-43C9-BCF5-5899C3070928}">
      <dgm:prSet/>
      <dgm:spPr/>
      <dgm:t>
        <a:bodyPr/>
        <a:lstStyle/>
        <a:p>
          <a:endParaRPr lang="zh-TW" altLang="en-US"/>
        </a:p>
      </dgm:t>
    </dgm:pt>
    <dgm:pt modelId="{0C76DFA9-C6BD-4B93-A23E-01D209DFAE4D}" type="sibTrans" cxnId="{62785BC9-A61E-43C9-BCF5-5899C3070928}">
      <dgm:prSet/>
      <dgm:spPr/>
      <dgm:t>
        <a:bodyPr/>
        <a:lstStyle/>
        <a:p>
          <a:endParaRPr lang="zh-TW" altLang="en-US"/>
        </a:p>
      </dgm:t>
    </dgm:pt>
    <dgm:pt modelId="{5EDE26AC-EC46-4C6D-9FB7-01E072460975}">
      <dgm:prSet phldrT="[文字]" custT="1"/>
      <dgm:spPr/>
      <dgm:t>
        <a:bodyPr/>
        <a:lstStyle/>
        <a:p>
          <a:r>
            <a:rPr lang="zh-TW" altLang="en-US" sz="2000" dirty="0" smtClean="0"/>
            <a:t>取得發票或收據</a:t>
          </a:r>
          <a:endParaRPr lang="zh-TW" altLang="en-US" sz="2000" dirty="0"/>
        </a:p>
      </dgm:t>
    </dgm:pt>
    <dgm:pt modelId="{A5F9387B-2C1D-4303-BC60-5438993931C2}" type="parTrans" cxnId="{EB218C1B-7939-42C1-9B47-2F0B513F3B87}">
      <dgm:prSet/>
      <dgm:spPr/>
      <dgm:t>
        <a:bodyPr/>
        <a:lstStyle/>
        <a:p>
          <a:endParaRPr lang="zh-TW" altLang="en-US"/>
        </a:p>
      </dgm:t>
    </dgm:pt>
    <dgm:pt modelId="{45317278-B90F-4E26-A593-8C2F5070671A}" type="sibTrans" cxnId="{EB218C1B-7939-42C1-9B47-2F0B513F3B87}">
      <dgm:prSet/>
      <dgm:spPr/>
      <dgm:t>
        <a:bodyPr/>
        <a:lstStyle/>
        <a:p>
          <a:endParaRPr lang="zh-TW" altLang="en-US"/>
        </a:p>
      </dgm:t>
    </dgm:pt>
    <dgm:pt modelId="{A37E71FD-6C76-4657-AE45-9AD90147AE59}">
      <dgm:prSet phldrT="[文字]" custT="1"/>
      <dgm:spPr/>
      <dgm:t>
        <a:bodyPr/>
        <a:lstStyle/>
        <a:p>
          <a:r>
            <a:rPr lang="zh-TW" altLang="en-US" sz="1800" dirty="0" smtClean="0"/>
            <a:t>至</a:t>
          </a:r>
          <a:r>
            <a:rPr lang="en-US" altLang="zh-TW" sz="1800" dirty="0" smtClean="0"/>
            <a:t>google</a:t>
          </a:r>
          <a:r>
            <a:rPr lang="zh-TW" altLang="en-US" sz="1800" dirty="0" smtClean="0"/>
            <a:t>雲端填寫書籍費核銷金額及支付對象資料</a:t>
          </a:r>
          <a:endParaRPr lang="zh-TW" altLang="en-US" sz="1800" dirty="0"/>
        </a:p>
      </dgm:t>
    </dgm:pt>
    <dgm:pt modelId="{01539603-1681-481D-862B-751B5674422C}" type="parTrans" cxnId="{3467DC5E-EBBE-48A0-A980-0A367216E9A1}">
      <dgm:prSet/>
      <dgm:spPr/>
      <dgm:t>
        <a:bodyPr/>
        <a:lstStyle/>
        <a:p>
          <a:endParaRPr lang="zh-TW" altLang="en-US"/>
        </a:p>
      </dgm:t>
    </dgm:pt>
    <dgm:pt modelId="{8B58816E-FC9A-4FC1-B042-EAFC9270E34F}" type="sibTrans" cxnId="{3467DC5E-EBBE-48A0-A980-0A367216E9A1}">
      <dgm:prSet/>
      <dgm:spPr/>
      <dgm:t>
        <a:bodyPr/>
        <a:lstStyle/>
        <a:p>
          <a:endParaRPr lang="zh-TW" altLang="en-US"/>
        </a:p>
      </dgm:t>
    </dgm:pt>
    <dgm:pt modelId="{FAA62B52-559C-4C6C-A134-C2931C9C66CC}">
      <dgm:prSet phldrT="[文字]" custT="1"/>
      <dgm:spPr/>
      <dgm:t>
        <a:bodyPr/>
        <a:lstStyle/>
        <a:p>
          <a:r>
            <a:rPr lang="zh-TW" altLang="en-US" sz="1600" dirty="0" smtClean="0"/>
            <a:t>將發票或收據正本</a:t>
          </a:r>
          <a:r>
            <a:rPr lang="zh-TW" altLang="en-US" sz="1600" dirty="0" smtClean="0"/>
            <a:t>繳交業務</a:t>
          </a:r>
          <a:r>
            <a:rPr lang="zh-TW" altLang="en-US" sz="1600" dirty="0" smtClean="0"/>
            <a:t>承辦人</a:t>
          </a:r>
          <a:r>
            <a:rPr lang="en-US" altLang="zh-TW" sz="1600" dirty="0" smtClean="0"/>
            <a:t>,</a:t>
          </a:r>
          <a:r>
            <a:rPr lang="zh-TW" altLang="en-US" sz="1600" dirty="0" smtClean="0"/>
            <a:t>並於單據空白處</a:t>
          </a:r>
          <a:r>
            <a:rPr lang="zh-TW" altLang="en-US" sz="1600" dirty="0" smtClean="0"/>
            <a:t>填寫讀書</a:t>
          </a:r>
          <a:r>
            <a:rPr lang="zh-TW" altLang="en-US" sz="1600" dirty="0" smtClean="0"/>
            <a:t>會名稱</a:t>
          </a:r>
          <a:endParaRPr lang="zh-TW" altLang="en-US" sz="1600" dirty="0"/>
        </a:p>
      </dgm:t>
    </dgm:pt>
    <dgm:pt modelId="{AE7006AC-E32A-48D7-8900-29FD6B5FEC21}" type="parTrans" cxnId="{FDEE1DD0-4B08-462A-B7C0-5662D267C822}">
      <dgm:prSet/>
      <dgm:spPr/>
      <dgm:t>
        <a:bodyPr/>
        <a:lstStyle/>
        <a:p>
          <a:endParaRPr lang="zh-TW" altLang="en-US"/>
        </a:p>
      </dgm:t>
    </dgm:pt>
    <dgm:pt modelId="{B2B72D4D-5C03-4CAC-BB79-23E72326346F}" type="sibTrans" cxnId="{FDEE1DD0-4B08-462A-B7C0-5662D267C822}">
      <dgm:prSet/>
      <dgm:spPr/>
      <dgm:t>
        <a:bodyPr/>
        <a:lstStyle/>
        <a:p>
          <a:endParaRPr lang="zh-TW" altLang="en-US"/>
        </a:p>
      </dgm:t>
    </dgm:pt>
    <dgm:pt modelId="{B151D479-A26A-4B8F-8B0B-6C9E81ABDB82}">
      <dgm:prSet phldrT="[文字]" custT="1"/>
      <dgm:spPr/>
      <dgm:t>
        <a:bodyPr/>
        <a:lstStyle/>
        <a:p>
          <a:r>
            <a:rPr lang="zh-TW" altLang="en-US" sz="1800" dirty="0" smtClean="0"/>
            <a:t>教資中心</a:t>
          </a:r>
          <a:endParaRPr lang="en-US" altLang="zh-TW" sz="1800" dirty="0" smtClean="0"/>
        </a:p>
        <a:p>
          <a:r>
            <a:rPr lang="zh-TW" altLang="en-US" sz="1800" dirty="0" smtClean="0"/>
            <a:t>檢核單據</a:t>
          </a:r>
          <a:endParaRPr lang="en-US" altLang="zh-TW" sz="1800" dirty="0" smtClean="0"/>
        </a:p>
        <a:p>
          <a:r>
            <a:rPr lang="zh-TW" altLang="en-US" sz="1800" dirty="0" smtClean="0"/>
            <a:t>並至系統填單</a:t>
          </a:r>
          <a:endParaRPr lang="zh-TW" altLang="en-US" sz="1800" dirty="0"/>
        </a:p>
      </dgm:t>
    </dgm:pt>
    <dgm:pt modelId="{8BFEA344-710A-4C39-9177-D0291E000065}" type="parTrans" cxnId="{222AF364-9A74-4377-B1DA-62885D8847BF}">
      <dgm:prSet/>
      <dgm:spPr/>
      <dgm:t>
        <a:bodyPr/>
        <a:lstStyle/>
        <a:p>
          <a:endParaRPr lang="zh-TW" altLang="en-US"/>
        </a:p>
      </dgm:t>
    </dgm:pt>
    <dgm:pt modelId="{3311C42F-1C1C-4627-B6C8-47C6AC593989}" type="sibTrans" cxnId="{222AF364-9A74-4377-B1DA-62885D8847BF}">
      <dgm:prSet/>
      <dgm:spPr/>
      <dgm:t>
        <a:bodyPr/>
        <a:lstStyle/>
        <a:p>
          <a:endParaRPr lang="zh-TW" altLang="en-US"/>
        </a:p>
      </dgm:t>
    </dgm:pt>
    <dgm:pt modelId="{0B198B17-D33F-4570-BF07-20B40081C33D}">
      <dgm:prSet phldrT="[文字]" custT="1"/>
      <dgm:spPr/>
      <dgm:t>
        <a:bodyPr/>
        <a:lstStyle/>
        <a:p>
          <a:r>
            <a:rPr lang="zh-TW" altLang="en-US" sz="1800" dirty="0" smtClean="0"/>
            <a:t>會計室</a:t>
          </a:r>
          <a:endParaRPr lang="en-US" altLang="zh-TW" sz="1800" dirty="0" smtClean="0"/>
        </a:p>
        <a:p>
          <a:r>
            <a:rPr lang="zh-TW" altLang="en-US" sz="1800" dirty="0" smtClean="0"/>
            <a:t>辦理核銷作業，</a:t>
          </a:r>
          <a:endParaRPr lang="en-US" altLang="zh-TW" sz="1800" dirty="0" smtClean="0"/>
        </a:p>
        <a:p>
          <a:r>
            <a:rPr lang="zh-TW" altLang="en-US" sz="1800" dirty="0" smtClean="0"/>
            <a:t>匯款至同學帳戶</a:t>
          </a:r>
          <a:endParaRPr lang="zh-TW" altLang="en-US" sz="1800" dirty="0"/>
        </a:p>
      </dgm:t>
    </dgm:pt>
    <dgm:pt modelId="{D42CB49B-CA76-4D02-8CFB-9E3DD4EE1C87}" type="parTrans" cxnId="{6B525AFE-DAB6-4EE5-9CE9-0E1248A843C6}">
      <dgm:prSet/>
      <dgm:spPr/>
      <dgm:t>
        <a:bodyPr/>
        <a:lstStyle/>
        <a:p>
          <a:endParaRPr lang="zh-TW" altLang="en-US"/>
        </a:p>
      </dgm:t>
    </dgm:pt>
    <dgm:pt modelId="{1B8916A3-6AFC-4E52-A699-46B30F9F31C5}" type="sibTrans" cxnId="{6B525AFE-DAB6-4EE5-9CE9-0E1248A843C6}">
      <dgm:prSet/>
      <dgm:spPr/>
      <dgm:t>
        <a:bodyPr/>
        <a:lstStyle/>
        <a:p>
          <a:endParaRPr lang="zh-TW" altLang="en-US"/>
        </a:p>
      </dgm:t>
    </dgm:pt>
    <dgm:pt modelId="{9AA3898F-E6AD-46A1-A4CD-5E88402C735F}" type="pres">
      <dgm:prSet presAssocID="{6E3CBADC-F355-459C-8DE1-C2C1B7BF30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C0524F-7EE9-4422-A487-60B1E8E21430}" type="pres">
      <dgm:prSet presAssocID="{6E3CBADC-F355-459C-8DE1-C2C1B7BF30EF}" presName="cycle" presStyleCnt="0"/>
      <dgm:spPr/>
      <dgm:t>
        <a:bodyPr/>
        <a:lstStyle/>
        <a:p>
          <a:endParaRPr lang="zh-TW" altLang="en-US"/>
        </a:p>
      </dgm:t>
    </dgm:pt>
    <dgm:pt modelId="{99EC6476-3872-40C3-81DB-BBFF770CC618}" type="pres">
      <dgm:prSet presAssocID="{27585118-E267-4EC5-968F-9FD611A40C9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1D863-F04A-40EC-8B91-66BA4B79E982}" type="pres">
      <dgm:prSet presAssocID="{0C76DFA9-C6BD-4B93-A23E-01D209DFAE4D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BF4D9947-FBDD-4FD3-9FE7-81FD040A5553}" type="pres">
      <dgm:prSet presAssocID="{5EDE26AC-EC46-4C6D-9FB7-01E07246097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D0730-2AE8-417B-9B9E-40F7B657831C}" type="pres">
      <dgm:prSet presAssocID="{A37E71FD-6C76-4657-AE45-9AD90147AE5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3DB2B-7558-4DF2-AF89-932D4E5C6F54}" type="pres">
      <dgm:prSet presAssocID="{FAA62B52-559C-4C6C-A134-C2931C9C66C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28D585-0C6D-4B23-9CFB-219B29CC4624}" type="pres">
      <dgm:prSet presAssocID="{B151D479-A26A-4B8F-8B0B-6C9E81ABDB8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26D727-D7BA-4652-AC84-207A32E88526}" type="pres">
      <dgm:prSet presAssocID="{0B198B17-D33F-4570-BF07-20B40081C33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497EDA-FEB8-47F6-992D-E7707CE43CA7}" type="presOf" srcId="{A37E71FD-6C76-4657-AE45-9AD90147AE59}" destId="{29DD0730-2AE8-417B-9B9E-40F7B657831C}" srcOrd="0" destOrd="0" presId="urn:microsoft.com/office/officeart/2005/8/layout/cycle3"/>
    <dgm:cxn modelId="{ACF24C0F-84B2-49D4-B1E8-4D16590E1A92}" type="presOf" srcId="{0B198B17-D33F-4570-BF07-20B40081C33D}" destId="{C726D727-D7BA-4652-AC84-207A32E88526}" srcOrd="0" destOrd="0" presId="urn:microsoft.com/office/officeart/2005/8/layout/cycle3"/>
    <dgm:cxn modelId="{76863792-754F-4AA5-AE6F-6404CA21D08F}" type="presOf" srcId="{0C76DFA9-C6BD-4B93-A23E-01D209DFAE4D}" destId="{5951D863-F04A-40EC-8B91-66BA4B79E982}" srcOrd="0" destOrd="0" presId="urn:microsoft.com/office/officeart/2005/8/layout/cycle3"/>
    <dgm:cxn modelId="{62785BC9-A61E-43C9-BCF5-5899C3070928}" srcId="{6E3CBADC-F355-459C-8DE1-C2C1B7BF30EF}" destId="{27585118-E267-4EC5-968F-9FD611A40C98}" srcOrd="0" destOrd="0" parTransId="{9E46CFA2-ACA9-4B36-94D4-873E076479AB}" sibTransId="{0C76DFA9-C6BD-4B93-A23E-01D209DFAE4D}"/>
    <dgm:cxn modelId="{2642AC3A-808E-42E5-BE8C-0122E8611494}" type="presOf" srcId="{FAA62B52-559C-4C6C-A134-C2931C9C66CC}" destId="{B3F3DB2B-7558-4DF2-AF89-932D4E5C6F54}" srcOrd="0" destOrd="0" presId="urn:microsoft.com/office/officeart/2005/8/layout/cycle3"/>
    <dgm:cxn modelId="{0834BC4E-E0A7-4A68-B869-9CF8008D5570}" type="presOf" srcId="{27585118-E267-4EC5-968F-9FD611A40C98}" destId="{99EC6476-3872-40C3-81DB-BBFF770CC618}" srcOrd="0" destOrd="0" presId="urn:microsoft.com/office/officeart/2005/8/layout/cycle3"/>
    <dgm:cxn modelId="{6B525AFE-DAB6-4EE5-9CE9-0E1248A843C6}" srcId="{6E3CBADC-F355-459C-8DE1-C2C1B7BF30EF}" destId="{0B198B17-D33F-4570-BF07-20B40081C33D}" srcOrd="5" destOrd="0" parTransId="{D42CB49B-CA76-4D02-8CFB-9E3DD4EE1C87}" sibTransId="{1B8916A3-6AFC-4E52-A699-46B30F9F31C5}"/>
    <dgm:cxn modelId="{EB218C1B-7939-42C1-9B47-2F0B513F3B87}" srcId="{6E3CBADC-F355-459C-8DE1-C2C1B7BF30EF}" destId="{5EDE26AC-EC46-4C6D-9FB7-01E072460975}" srcOrd="1" destOrd="0" parTransId="{A5F9387B-2C1D-4303-BC60-5438993931C2}" sibTransId="{45317278-B90F-4E26-A593-8C2F5070671A}"/>
    <dgm:cxn modelId="{FDEE1DD0-4B08-462A-B7C0-5662D267C822}" srcId="{6E3CBADC-F355-459C-8DE1-C2C1B7BF30EF}" destId="{FAA62B52-559C-4C6C-A134-C2931C9C66CC}" srcOrd="3" destOrd="0" parTransId="{AE7006AC-E32A-48D7-8900-29FD6B5FEC21}" sibTransId="{B2B72D4D-5C03-4CAC-BB79-23E72326346F}"/>
    <dgm:cxn modelId="{77284534-C170-41BA-83EC-56953909536A}" type="presOf" srcId="{B151D479-A26A-4B8F-8B0B-6C9E81ABDB82}" destId="{9A28D585-0C6D-4B23-9CFB-219B29CC4624}" srcOrd="0" destOrd="0" presId="urn:microsoft.com/office/officeart/2005/8/layout/cycle3"/>
    <dgm:cxn modelId="{222AF364-9A74-4377-B1DA-62885D8847BF}" srcId="{6E3CBADC-F355-459C-8DE1-C2C1B7BF30EF}" destId="{B151D479-A26A-4B8F-8B0B-6C9E81ABDB82}" srcOrd="4" destOrd="0" parTransId="{8BFEA344-710A-4C39-9177-D0291E000065}" sibTransId="{3311C42F-1C1C-4627-B6C8-47C6AC593989}"/>
    <dgm:cxn modelId="{D6D690B7-1429-4769-8252-634AFFFE3115}" type="presOf" srcId="{6E3CBADC-F355-459C-8DE1-C2C1B7BF30EF}" destId="{9AA3898F-E6AD-46A1-A4CD-5E88402C735F}" srcOrd="0" destOrd="0" presId="urn:microsoft.com/office/officeart/2005/8/layout/cycle3"/>
    <dgm:cxn modelId="{A1738D1C-535C-4900-BE07-89AC2A7A5456}" type="presOf" srcId="{5EDE26AC-EC46-4C6D-9FB7-01E072460975}" destId="{BF4D9947-FBDD-4FD3-9FE7-81FD040A5553}" srcOrd="0" destOrd="0" presId="urn:microsoft.com/office/officeart/2005/8/layout/cycle3"/>
    <dgm:cxn modelId="{3467DC5E-EBBE-48A0-A980-0A367216E9A1}" srcId="{6E3CBADC-F355-459C-8DE1-C2C1B7BF30EF}" destId="{A37E71FD-6C76-4657-AE45-9AD90147AE59}" srcOrd="2" destOrd="0" parTransId="{01539603-1681-481D-862B-751B5674422C}" sibTransId="{8B58816E-FC9A-4FC1-B042-EAFC9270E34F}"/>
    <dgm:cxn modelId="{63FC0EAD-B54A-4A73-8900-3B8A78AFD55A}" type="presParOf" srcId="{9AA3898F-E6AD-46A1-A4CD-5E88402C735F}" destId="{20C0524F-7EE9-4422-A487-60B1E8E21430}" srcOrd="0" destOrd="0" presId="urn:microsoft.com/office/officeart/2005/8/layout/cycle3"/>
    <dgm:cxn modelId="{170B58DC-9C6C-4761-B322-1B9101873B3C}" type="presParOf" srcId="{20C0524F-7EE9-4422-A487-60B1E8E21430}" destId="{99EC6476-3872-40C3-81DB-BBFF770CC618}" srcOrd="0" destOrd="0" presId="urn:microsoft.com/office/officeart/2005/8/layout/cycle3"/>
    <dgm:cxn modelId="{B4ED7C0B-20D4-4584-8A0B-B993B4272F00}" type="presParOf" srcId="{20C0524F-7EE9-4422-A487-60B1E8E21430}" destId="{5951D863-F04A-40EC-8B91-66BA4B79E982}" srcOrd="1" destOrd="0" presId="urn:microsoft.com/office/officeart/2005/8/layout/cycle3"/>
    <dgm:cxn modelId="{2C6E719D-1E66-47AD-93CD-04EF5D20EA8D}" type="presParOf" srcId="{20C0524F-7EE9-4422-A487-60B1E8E21430}" destId="{BF4D9947-FBDD-4FD3-9FE7-81FD040A5553}" srcOrd="2" destOrd="0" presId="urn:microsoft.com/office/officeart/2005/8/layout/cycle3"/>
    <dgm:cxn modelId="{EEFE14C5-CC5E-4E14-A684-37CDD6CA6D2E}" type="presParOf" srcId="{20C0524F-7EE9-4422-A487-60B1E8E21430}" destId="{29DD0730-2AE8-417B-9B9E-40F7B657831C}" srcOrd="3" destOrd="0" presId="urn:microsoft.com/office/officeart/2005/8/layout/cycle3"/>
    <dgm:cxn modelId="{EE03F84A-E057-42D2-9A75-A445B2173BB9}" type="presParOf" srcId="{20C0524F-7EE9-4422-A487-60B1E8E21430}" destId="{B3F3DB2B-7558-4DF2-AF89-932D4E5C6F54}" srcOrd="4" destOrd="0" presId="urn:microsoft.com/office/officeart/2005/8/layout/cycle3"/>
    <dgm:cxn modelId="{B16578CF-A6A3-4604-BBE1-63694B0FA267}" type="presParOf" srcId="{20C0524F-7EE9-4422-A487-60B1E8E21430}" destId="{9A28D585-0C6D-4B23-9CFB-219B29CC4624}" srcOrd="5" destOrd="0" presId="urn:microsoft.com/office/officeart/2005/8/layout/cycle3"/>
    <dgm:cxn modelId="{4151EE7A-5302-453C-8063-66AC9E3FECDE}" type="presParOf" srcId="{20C0524F-7EE9-4422-A487-60B1E8E21430}" destId="{C726D727-D7BA-4652-AC84-207A32E8852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1D863-F04A-40EC-8B91-66BA4B79E982}">
      <dsp:nvSpPr>
        <dsp:cNvPr id="0" name=""/>
        <dsp:cNvSpPr/>
      </dsp:nvSpPr>
      <dsp:spPr>
        <a:xfrm>
          <a:off x="1590729" y="-5897"/>
          <a:ext cx="5531509" cy="5531509"/>
        </a:xfrm>
        <a:prstGeom prst="circularArrow">
          <a:avLst>
            <a:gd name="adj1" fmla="val 5274"/>
            <a:gd name="adj2" fmla="val 312630"/>
            <a:gd name="adj3" fmla="val 14222142"/>
            <a:gd name="adj4" fmla="val 17130524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9EC6476-3872-40C3-81DB-BBFF770CC618}">
      <dsp:nvSpPr>
        <dsp:cNvPr id="0" name=""/>
        <dsp:cNvSpPr/>
      </dsp:nvSpPr>
      <dsp:spPr>
        <a:xfrm>
          <a:off x="3301398" y="745"/>
          <a:ext cx="2110171" cy="10550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A</a:t>
          </a:r>
          <a:r>
            <a:rPr lang="zh-TW" altLang="en-US" sz="2000" kern="1200" dirty="0" smtClean="0"/>
            <a:t>組同學購買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書籍</a:t>
          </a:r>
          <a:endParaRPr lang="zh-TW" altLang="en-US" sz="2000" kern="1200" dirty="0"/>
        </a:p>
      </dsp:txBody>
      <dsp:txXfrm>
        <a:off x="3352903" y="52250"/>
        <a:ext cx="2007161" cy="952075"/>
      </dsp:txXfrm>
    </dsp:sp>
    <dsp:sp modelId="{BF4D9947-FBDD-4FD3-9FE7-81FD040A5553}">
      <dsp:nvSpPr>
        <dsp:cNvPr id="0" name=""/>
        <dsp:cNvSpPr/>
      </dsp:nvSpPr>
      <dsp:spPr>
        <a:xfrm>
          <a:off x="5244776" y="1122755"/>
          <a:ext cx="2110171" cy="1055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取得發票或收據</a:t>
          </a:r>
          <a:endParaRPr lang="zh-TW" altLang="en-US" sz="2000" kern="1200" dirty="0"/>
        </a:p>
      </dsp:txBody>
      <dsp:txXfrm>
        <a:off x="5296281" y="1174260"/>
        <a:ext cx="2007161" cy="952075"/>
      </dsp:txXfrm>
    </dsp:sp>
    <dsp:sp modelId="{29DD0730-2AE8-417B-9B9E-40F7B657831C}">
      <dsp:nvSpPr>
        <dsp:cNvPr id="0" name=""/>
        <dsp:cNvSpPr/>
      </dsp:nvSpPr>
      <dsp:spPr>
        <a:xfrm>
          <a:off x="5244776" y="3366774"/>
          <a:ext cx="2110171" cy="10550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至</a:t>
          </a:r>
          <a:r>
            <a:rPr lang="en-US" altLang="zh-TW" sz="1800" kern="1200" dirty="0" smtClean="0"/>
            <a:t>google</a:t>
          </a:r>
          <a:r>
            <a:rPr lang="zh-TW" altLang="en-US" sz="1800" kern="1200" dirty="0" smtClean="0"/>
            <a:t>雲端填寫書籍費核銷金額及支付對象資料</a:t>
          </a:r>
          <a:endParaRPr lang="zh-TW" altLang="en-US" sz="1800" kern="1200" dirty="0"/>
        </a:p>
      </dsp:txBody>
      <dsp:txXfrm>
        <a:off x="5296281" y="3418279"/>
        <a:ext cx="2007161" cy="952075"/>
      </dsp:txXfrm>
    </dsp:sp>
    <dsp:sp modelId="{B3F3DB2B-7558-4DF2-AF89-932D4E5C6F54}">
      <dsp:nvSpPr>
        <dsp:cNvPr id="0" name=""/>
        <dsp:cNvSpPr/>
      </dsp:nvSpPr>
      <dsp:spPr>
        <a:xfrm>
          <a:off x="3301398" y="4488784"/>
          <a:ext cx="2110171" cy="10550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將發票或收據正本</a:t>
          </a:r>
          <a:r>
            <a:rPr lang="zh-TW" altLang="en-US" sz="1600" kern="1200" dirty="0" smtClean="0"/>
            <a:t>繳交業務</a:t>
          </a:r>
          <a:r>
            <a:rPr lang="zh-TW" altLang="en-US" sz="1600" kern="1200" dirty="0" smtClean="0"/>
            <a:t>承辦人</a:t>
          </a:r>
          <a:r>
            <a:rPr lang="en-US" altLang="zh-TW" sz="1600" kern="1200" dirty="0" smtClean="0"/>
            <a:t>,</a:t>
          </a:r>
          <a:r>
            <a:rPr lang="zh-TW" altLang="en-US" sz="1600" kern="1200" dirty="0" smtClean="0"/>
            <a:t>並於單據空白處</a:t>
          </a:r>
          <a:r>
            <a:rPr lang="zh-TW" altLang="en-US" sz="1600" kern="1200" dirty="0" smtClean="0"/>
            <a:t>填寫讀書</a:t>
          </a:r>
          <a:r>
            <a:rPr lang="zh-TW" altLang="en-US" sz="1600" kern="1200" dirty="0" smtClean="0"/>
            <a:t>會名稱</a:t>
          </a:r>
          <a:endParaRPr lang="zh-TW" altLang="en-US" sz="1600" kern="1200" dirty="0"/>
        </a:p>
      </dsp:txBody>
      <dsp:txXfrm>
        <a:off x="3352903" y="4540289"/>
        <a:ext cx="2007161" cy="952075"/>
      </dsp:txXfrm>
    </dsp:sp>
    <dsp:sp modelId="{9A28D585-0C6D-4B23-9CFB-219B29CC4624}">
      <dsp:nvSpPr>
        <dsp:cNvPr id="0" name=""/>
        <dsp:cNvSpPr/>
      </dsp:nvSpPr>
      <dsp:spPr>
        <a:xfrm>
          <a:off x="1358019" y="3366774"/>
          <a:ext cx="2110171" cy="10550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教資中心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檢核單據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並至系統填單</a:t>
          </a:r>
          <a:endParaRPr lang="zh-TW" altLang="en-US" sz="1800" kern="1200" dirty="0"/>
        </a:p>
      </dsp:txBody>
      <dsp:txXfrm>
        <a:off x="1409524" y="3418279"/>
        <a:ext cx="2007161" cy="952075"/>
      </dsp:txXfrm>
    </dsp:sp>
    <dsp:sp modelId="{C726D727-D7BA-4652-AC84-207A32E88526}">
      <dsp:nvSpPr>
        <dsp:cNvPr id="0" name=""/>
        <dsp:cNvSpPr/>
      </dsp:nvSpPr>
      <dsp:spPr>
        <a:xfrm>
          <a:off x="1358019" y="1122755"/>
          <a:ext cx="2110171" cy="10550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會計室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辦理核銷作業，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匯款至同學帳戶</a:t>
          </a:r>
          <a:endParaRPr lang="zh-TW" altLang="en-US" sz="1800" kern="1200" dirty="0"/>
        </a:p>
      </dsp:txBody>
      <dsp:txXfrm>
        <a:off x="1409524" y="1174260"/>
        <a:ext cx="2007161" cy="952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BEBA-18AA-42DF-B5F5-F01935670C98}" type="datetimeFigureOut">
              <a:rPr lang="zh-TW" altLang="en-US" smtClean="0"/>
              <a:pPr/>
              <a:t>2015/7/17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omei@mail.tcu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慈大學生自主讀書會</a:t>
            </a:r>
            <a: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經費核銷說明</a:t>
            </a:r>
            <a:endParaRPr lang="zh-TW" alt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27784" y="5949280"/>
            <a:ext cx="6400800" cy="6976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經費來源：</a:t>
            </a:r>
            <a:r>
              <a:rPr lang="en-US" altLang="zh-TW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年教育部教學卓越計</a:t>
            </a:r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畫</a:t>
            </a:r>
            <a:endParaRPr lang="zh-TW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如仍有其他疑問，歡迎</a:t>
            </a:r>
            <a:r>
              <a:rPr lang="zh-TW" altLang="en-US" dirty="0"/>
              <a:t>聯絡</a:t>
            </a:r>
            <a:r>
              <a:rPr lang="zh-TW" altLang="en-US" dirty="0" smtClean="0"/>
              <a:t>業務承辦人</a:t>
            </a:r>
            <a:endParaRPr lang="en-US" altLang="zh-TW" dirty="0" smtClean="0"/>
          </a:p>
          <a:p>
            <a:r>
              <a:rPr lang="zh-TW" altLang="zh-TW" dirty="0"/>
              <a:t>毛秀玲小姐</a:t>
            </a:r>
            <a:r>
              <a:rPr lang="en-US" altLang="zh-TW" dirty="0"/>
              <a:t> TEL</a:t>
            </a:r>
            <a:r>
              <a:rPr lang="zh-TW" altLang="zh-TW" dirty="0"/>
              <a:t>：</a:t>
            </a:r>
            <a:r>
              <a:rPr lang="en-US" altLang="zh-TW" dirty="0"/>
              <a:t>038565301#1117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err="1" smtClean="0"/>
              <a:t>E-MAIL:</a:t>
            </a:r>
            <a:r>
              <a:rPr lang="en-US" altLang="zh-TW" u="sng" dirty="0" err="1" smtClean="0">
                <a:hlinkClick r:id="rId2"/>
              </a:rPr>
              <a:t>maomei@mail.tcu.edu.tw</a:t>
            </a:r>
            <a:endParaRPr lang="en-US" altLang="zh-TW" u="sng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教資中心行政管理組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書籍費補助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書籍費請於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核定後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個月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持書籍費的單據向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教資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中心核銷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核銷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：需自行購買書籍後，向店家索取發票或收據給教資中心，教資中心再填學校會計系統，將支出金額匯入各組讀書會指定的帳戶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書籍費僅能核銷核定的書籍名稱及數量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費僅能核銷核定的金額，超出之金額不得核銷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書籍單據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未寫明數量及書名者，請向購買店家索取明細或出貨單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讀書會經費核銷流程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680482"/>
              </p:ext>
            </p:extLst>
          </p:nvPr>
        </p:nvGraphicFramePr>
        <p:xfrm>
          <a:off x="251520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單據注意事項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本校會計室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不接受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三聯式手寫發票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收據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5" name="群組 11"/>
          <p:cNvGrpSpPr/>
          <p:nvPr/>
        </p:nvGrpSpPr>
        <p:grpSpPr>
          <a:xfrm>
            <a:off x="1043608" y="2636912"/>
            <a:ext cx="6134100" cy="3717032"/>
            <a:chOff x="395536" y="3140968"/>
            <a:chExt cx="6134100" cy="3717032"/>
          </a:xfrm>
        </p:grpSpPr>
        <p:pic>
          <p:nvPicPr>
            <p:cNvPr id="7" name="Picture 2" descr="http://ext.pimg.tw/peterccfeng/1350877387-3862094062.jpg?v=135087738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295649"/>
              <a:ext cx="6134100" cy="3562351"/>
            </a:xfrm>
            <a:prstGeom prst="rect">
              <a:avLst/>
            </a:prstGeom>
            <a:noFill/>
          </p:spPr>
        </p:pic>
        <p:sp>
          <p:nvSpPr>
            <p:cNvPr id="8" name="橢圓 7"/>
            <p:cNvSpPr/>
            <p:nvPr/>
          </p:nvSpPr>
          <p:spPr>
            <a:xfrm>
              <a:off x="3995936" y="3140968"/>
              <a:ext cx="1224136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Picture 6" descr="http://www.cocolink.com.ar/wp-content/uploads/2013/11/facebook-no-me-gu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71703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會計室可接受憑證說明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747" y="975098"/>
          <a:ext cx="4078662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662"/>
              </a:tblGrid>
              <a:tr h="7052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收銀機統一發票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099992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 descr="img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960440" cy="5081319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4355976" y="2276872"/>
            <a:ext cx="3744416" cy="1368152"/>
          </a:xfrm>
          <a:prstGeom prst="wedgeRectCallout">
            <a:avLst>
              <a:gd name="adj1" fmla="val -60623"/>
              <a:gd name="adj2" fmla="val 724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請於結帳時，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主動向店員告知要打統編，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統編號碼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400" dirty="0" smtClean="0">
                <a:solidFill>
                  <a:srgbClr val="FF0000"/>
                </a:solidFill>
              </a:rPr>
              <a:t>08152423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95936" y="1124744"/>
          <a:ext cx="4896544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647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三聯式電子發票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681230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 descr="2.5_SB10203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44824"/>
            <a:ext cx="4911339" cy="4680520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0" y="1844824"/>
            <a:ext cx="3744416" cy="1368152"/>
          </a:xfrm>
          <a:prstGeom prst="wedgeRectCallout">
            <a:avLst>
              <a:gd name="adj1" fmla="val 64013"/>
              <a:gd name="adj2" fmla="val 270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*買受人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慈濟學校財團法人慈濟大學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*統編號碼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08152423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403648" y="4005064"/>
            <a:ext cx="2160240" cy="1008112"/>
          </a:xfrm>
          <a:prstGeom prst="wedgeRectCallout">
            <a:avLst>
              <a:gd name="adj1" fmla="val 87665"/>
              <a:gd name="adj2" fmla="val -8456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品名需詳列明細，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不可只寫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OO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一批。</a:t>
            </a:r>
            <a:endParaRPr lang="zh-TW" altLang="en-US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51920" y="260648"/>
          <a:ext cx="4896544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761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三聯式電子發票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503608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 descr="img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052736"/>
            <a:ext cx="4976352" cy="5400600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251520" y="1844824"/>
            <a:ext cx="4032448" cy="1368152"/>
          </a:xfrm>
          <a:prstGeom prst="wedgeRectCallout">
            <a:avLst>
              <a:gd name="adj1" fmla="val 67897"/>
              <a:gd name="adj2" fmla="val -316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*買受人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慈濟學校財團法人慈濟大學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*統編號碼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08152423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15616" y="1268760"/>
          <a:ext cx="6480720" cy="402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/>
              </a:tblGrid>
              <a:tr h="3665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二聯式手寫發票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3449885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 descr="img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5" y="1628800"/>
            <a:ext cx="6503090" cy="3672408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5399584" y="260648"/>
            <a:ext cx="3744416" cy="1080120"/>
          </a:xfrm>
          <a:prstGeom prst="wedgeRectCallout">
            <a:avLst>
              <a:gd name="adj1" fmla="val -103014"/>
              <a:gd name="adj2" fmla="val 1376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*買受人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慈濟學校財團法人慈濟大學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475656" y="3573016"/>
            <a:ext cx="936104" cy="576064"/>
          </a:xfrm>
          <a:prstGeom prst="wedgeRectCallout">
            <a:avLst>
              <a:gd name="adj1" fmla="val 10498"/>
              <a:gd name="adj2" fmla="val -1201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書</a:t>
            </a:r>
            <a:r>
              <a:rPr lang="zh-TW" altLang="en-US" dirty="0" smtClean="0"/>
              <a:t>名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必填</a:t>
            </a:r>
            <a:endParaRPr lang="zh-TW" altLang="en-US" dirty="0"/>
          </a:p>
        </p:txBody>
      </p:sp>
      <p:sp>
        <p:nvSpPr>
          <p:cNvPr id="8" name="矩形圖說文字 7"/>
          <p:cNvSpPr/>
          <p:nvPr/>
        </p:nvSpPr>
        <p:spPr>
          <a:xfrm>
            <a:off x="2699792" y="3645024"/>
            <a:ext cx="1224136" cy="576064"/>
          </a:xfrm>
          <a:prstGeom prst="wedgeRectCallout">
            <a:avLst>
              <a:gd name="adj1" fmla="val 9577"/>
              <a:gd name="adj2" fmla="val -1366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數量、單價必填</a:t>
            </a:r>
            <a:endParaRPr lang="zh-TW" altLang="en-US" dirty="0"/>
          </a:p>
        </p:txBody>
      </p:sp>
      <p:sp>
        <p:nvSpPr>
          <p:cNvPr id="9" name="矩形圖說文字 8"/>
          <p:cNvSpPr/>
          <p:nvPr/>
        </p:nvSpPr>
        <p:spPr>
          <a:xfrm>
            <a:off x="4139952" y="3501008"/>
            <a:ext cx="936104" cy="576064"/>
          </a:xfrm>
          <a:prstGeom prst="wedgeRectCallout">
            <a:avLst>
              <a:gd name="adj1" fmla="val 12883"/>
              <a:gd name="adj2" fmla="val -1138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總價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必填</a:t>
            </a:r>
            <a:endParaRPr lang="zh-TW" altLang="en-US" dirty="0"/>
          </a:p>
        </p:txBody>
      </p:sp>
      <p:sp>
        <p:nvSpPr>
          <p:cNvPr id="10" name="矩形圖說文字 9"/>
          <p:cNvSpPr/>
          <p:nvPr/>
        </p:nvSpPr>
        <p:spPr>
          <a:xfrm>
            <a:off x="3131840" y="5589240"/>
            <a:ext cx="2448272" cy="648072"/>
          </a:xfrm>
          <a:prstGeom prst="wedgeRectCallout">
            <a:avLst>
              <a:gd name="adj1" fmla="val 13588"/>
              <a:gd name="adj2" fmla="val -1537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國字大寫金額必填</a:t>
            </a:r>
            <a:endParaRPr lang="zh-TW" altLang="en-US" dirty="0"/>
          </a:p>
        </p:txBody>
      </p:sp>
      <p:sp>
        <p:nvSpPr>
          <p:cNvPr id="11" name="矩形圖說文字 10"/>
          <p:cNvSpPr/>
          <p:nvPr/>
        </p:nvSpPr>
        <p:spPr>
          <a:xfrm>
            <a:off x="539552" y="5517232"/>
            <a:ext cx="2160240" cy="1008112"/>
          </a:xfrm>
          <a:prstGeom prst="wedgeRectCallout">
            <a:avLst>
              <a:gd name="adj1" fmla="val -2982"/>
              <a:gd name="adj2" fmla="val -179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品名需詳列明細，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不可只寫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OO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一批。</a:t>
            </a:r>
            <a:endParaRPr lang="zh-TW" altLang="en-US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79712" y="404664"/>
          <a:ext cx="4680520" cy="402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665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免用統一發票收據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3449885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 descr="img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4680520" cy="5973809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179512" y="1700808"/>
            <a:ext cx="1979712" cy="1152128"/>
          </a:xfrm>
          <a:prstGeom prst="wedgeRectCallout">
            <a:avLst>
              <a:gd name="adj1" fmla="val 58302"/>
              <a:gd name="adj2" fmla="val -460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*買受人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慈濟學校財團法人慈濟大學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2195736" y="2636912"/>
            <a:ext cx="936104" cy="576064"/>
          </a:xfrm>
          <a:prstGeom prst="wedgeRectCallout">
            <a:avLst>
              <a:gd name="adj1" fmla="val 52888"/>
              <a:gd name="adj2" fmla="val -123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摘要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必填</a:t>
            </a:r>
            <a:endParaRPr lang="zh-TW" altLang="en-US" dirty="0"/>
          </a:p>
        </p:txBody>
      </p:sp>
      <p:sp>
        <p:nvSpPr>
          <p:cNvPr id="9" name="矩形圖說文字 8"/>
          <p:cNvSpPr/>
          <p:nvPr/>
        </p:nvSpPr>
        <p:spPr>
          <a:xfrm>
            <a:off x="3203848" y="2636912"/>
            <a:ext cx="1368152" cy="576064"/>
          </a:xfrm>
          <a:prstGeom prst="wedgeRectCallout">
            <a:avLst>
              <a:gd name="adj1" fmla="val 19443"/>
              <a:gd name="adj2" fmla="val -129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數量、單價必填</a:t>
            </a:r>
            <a:endParaRPr lang="zh-TW" altLang="en-US" dirty="0"/>
          </a:p>
        </p:txBody>
      </p:sp>
      <p:sp>
        <p:nvSpPr>
          <p:cNvPr id="10" name="矩形圖說文字 9"/>
          <p:cNvSpPr/>
          <p:nvPr/>
        </p:nvSpPr>
        <p:spPr>
          <a:xfrm>
            <a:off x="4644008" y="2492896"/>
            <a:ext cx="936104" cy="576064"/>
          </a:xfrm>
          <a:prstGeom prst="wedgeRectCallout">
            <a:avLst>
              <a:gd name="adj1" fmla="val -21213"/>
              <a:gd name="adj2" fmla="val -103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總價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必填</a:t>
            </a:r>
            <a:endParaRPr lang="zh-TW" altLang="en-US" dirty="0"/>
          </a:p>
        </p:txBody>
      </p:sp>
      <p:sp>
        <p:nvSpPr>
          <p:cNvPr id="11" name="矩形圖說文字 10"/>
          <p:cNvSpPr/>
          <p:nvPr/>
        </p:nvSpPr>
        <p:spPr>
          <a:xfrm>
            <a:off x="1331640" y="4005064"/>
            <a:ext cx="3024336" cy="576064"/>
          </a:xfrm>
          <a:prstGeom prst="wedgeRectCallout">
            <a:avLst>
              <a:gd name="adj1" fmla="val 44480"/>
              <a:gd name="adj2" fmla="val -12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國字大寫金額必填</a:t>
            </a:r>
            <a:endParaRPr lang="zh-TW" altLang="en-US" dirty="0"/>
          </a:p>
        </p:txBody>
      </p:sp>
      <p:sp>
        <p:nvSpPr>
          <p:cNvPr id="12" name="矩形圖說文字 11"/>
          <p:cNvSpPr/>
          <p:nvPr/>
        </p:nvSpPr>
        <p:spPr>
          <a:xfrm>
            <a:off x="6804248" y="908720"/>
            <a:ext cx="2160240" cy="648072"/>
          </a:xfrm>
          <a:prstGeom prst="wedgeRectCallout">
            <a:avLst>
              <a:gd name="adj1" fmla="val -67155"/>
              <a:gd name="adj2" fmla="val 1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此處請保留空白</a:t>
            </a:r>
            <a:r>
              <a:rPr lang="en-US" altLang="zh-TW" b="1" dirty="0" smtClean="0">
                <a:solidFill>
                  <a:srgbClr val="FFFF00"/>
                </a:solidFill>
              </a:rPr>
              <a:t>!!</a:t>
            </a:r>
          </a:p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勿自行填寫統編</a:t>
            </a:r>
            <a:r>
              <a:rPr lang="en-US" altLang="zh-TW" b="1" dirty="0" smtClean="0">
                <a:solidFill>
                  <a:srgbClr val="FFFF00"/>
                </a:solidFill>
              </a:rPr>
              <a:t>!!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6804248" y="4005064"/>
            <a:ext cx="2160240" cy="648072"/>
          </a:xfrm>
          <a:prstGeom prst="wedgeRectCallout">
            <a:avLst>
              <a:gd name="adj1" fmla="val -67155"/>
              <a:gd name="adj2" fmla="val 1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此處請保留空白</a:t>
            </a:r>
            <a:r>
              <a:rPr lang="en-US" altLang="zh-TW" b="1" dirty="0" smtClean="0">
                <a:solidFill>
                  <a:srgbClr val="FFFF00"/>
                </a:solidFill>
              </a:rPr>
              <a:t>!!</a:t>
            </a:r>
          </a:p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勿自行填寫統編</a:t>
            </a:r>
            <a:r>
              <a:rPr lang="en-US" altLang="zh-TW" b="1" dirty="0" smtClean="0">
                <a:solidFill>
                  <a:srgbClr val="FFFF00"/>
                </a:solidFill>
              </a:rPr>
              <a:t>!!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5220072" y="4221088"/>
            <a:ext cx="93610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5364088" y="4221088"/>
            <a:ext cx="57606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433</Words>
  <Application>Microsoft Office PowerPoint</Application>
  <PresentationFormat>如螢幕大小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慈大學生自主讀書會 經費核銷說明</vt:lpstr>
      <vt:lpstr>書籍費補助</vt:lpstr>
      <vt:lpstr>讀書會經費核銷流程</vt:lpstr>
      <vt:lpstr>單據注意事項</vt:lpstr>
      <vt:lpstr>會計室可接受憑證說明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慈大學生自主讀書會 經費補助原則</dc:title>
  <dc:creator>tcu</dc:creator>
  <cp:lastModifiedBy>tcu_user</cp:lastModifiedBy>
  <cp:revision>22</cp:revision>
  <dcterms:created xsi:type="dcterms:W3CDTF">2014-09-01T06:23:31Z</dcterms:created>
  <dcterms:modified xsi:type="dcterms:W3CDTF">2015-07-17T01:18:57Z</dcterms:modified>
</cp:coreProperties>
</file>