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1" r:id="rId3"/>
    <p:sldId id="296" r:id="rId4"/>
    <p:sldId id="297" r:id="rId5"/>
    <p:sldId id="292" r:id="rId6"/>
    <p:sldId id="293" r:id="rId7"/>
    <p:sldId id="290" r:id="rId8"/>
    <p:sldId id="294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530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FF76B4-3279-48EC-8BF1-B048EE33D2EB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7EA6889-9C80-4BED-A5D3-913A9373DF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0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B5C6AC-AF1C-41CE-8F98-A21E22F7C4C9}" type="slidenum">
              <a:rPr lang="zh-TW" altLang="en-US" smtClean="0"/>
              <a:pPr>
                <a:defRPr/>
              </a:pPr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722EC-4C85-4476-8A03-5945C6E24579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722EC-4C85-4476-8A03-5945C6E24579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722EC-4C85-4476-8A03-5945C6E24579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722EC-4C85-4476-8A03-5945C6E24579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1722EC-4C85-4476-8A03-5945C6E24579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 descr="2.  教卓logo-圖文分兩行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43DD-80BA-4DAB-9BF7-64094362F54F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1E60F-5546-475A-9C3B-26FB4012ED8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175" y="5272070"/>
            <a:ext cx="2209825" cy="15615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1F450-4A50-48A0-942D-3C26FAAC5097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57BFA-1904-4A14-B932-84E1D91CECA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2ADF5-0F2D-44FD-AF85-AB9DDD5831A1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7C312-D69C-42A9-A5D1-99AB284F9B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 descr="2.  教卓logo-圖文分兩行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79EE2-8740-499A-A23A-BE393FF80B3A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B6025-FF3E-4940-B853-2867B070D94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7" descr="2.  教卓logo-圖文分兩行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853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75556-D12A-4CCD-B9A7-5AD7E51404D1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39AB-0D4C-449F-8282-460564C2E4C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18870-97E8-4227-80EC-50831A84C0A3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B23B9-1ABE-49F7-BCA4-6C952ACE7AC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65B2F-2A6E-44ED-A040-B94CB6F7BB20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C5870-5723-492D-8AA2-11AB98320C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F63ED-4D12-4758-A986-AE9B9F341291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B252D-F651-44C2-9FA6-61504A6EF2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CA82-7467-4D07-91F0-4C9678A7B438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5530F-DF5E-435A-BD2F-6ADA0B3CD0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3D4ED-698B-47BB-AFDD-0155A6DD1DBC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3A00-5B6F-476B-84C4-CC5333504D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CD3D4-B87C-4EF6-BCD7-663C09AF73AE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44B8C-1087-4A68-8A11-5385D8B75E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2A6B427-3DBD-4EBA-A15F-46152C97057C}" type="datetimeFigureOut">
              <a:rPr lang="zh-TW" altLang="en-US"/>
              <a:pPr>
                <a:defRPr/>
              </a:pPr>
              <a:t>2015/8/28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0A1CC3-A12C-4EC8-9DD4-17A5B22508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pic>
        <p:nvPicPr>
          <p:cNvPr id="1031" name="圖片 6" descr="2.  教卓logo-圖文分兩行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268538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242791"/>
          </a:xfrm>
        </p:spPr>
        <p:txBody>
          <a:bodyPr/>
          <a:lstStyle/>
          <a:p>
            <a:pPr eaLnBrk="1" hangingPunct="1"/>
            <a:r>
              <a:rPr lang="en-US" altLang="zh-TW" b="1" dirty="0" smtClean="0"/>
              <a:t>【</a:t>
            </a:r>
            <a:r>
              <a:rPr lang="zh-TW" altLang="en-US" b="1" dirty="0" smtClean="0"/>
              <a:t>讀書會成果報告</a:t>
            </a:r>
            <a:r>
              <a:rPr lang="en-US" altLang="zh-TW" b="1" dirty="0" smtClean="0"/>
              <a:t>】</a:t>
            </a:r>
            <a:br>
              <a:rPr lang="en-US" altLang="zh-TW" b="1" dirty="0" smtClean="0"/>
            </a:br>
            <a:r>
              <a:rPr lang="zh-TW" altLang="en-US" b="1" dirty="0" smtClean="0"/>
              <a:t>學期別：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讀書</a:t>
            </a:r>
            <a:r>
              <a:rPr lang="zh-TW" altLang="en-US" b="1" dirty="0"/>
              <a:t>會</a:t>
            </a:r>
            <a:r>
              <a:rPr lang="zh-TW" altLang="en-US" b="1" dirty="0" smtClean="0"/>
              <a:t>名稱：</a:t>
            </a:r>
            <a:r>
              <a:rPr lang="en-US" altLang="zh-TW" sz="3000" b="1" dirty="0" smtClean="0"/>
              <a:t/>
            </a:r>
            <a:br>
              <a:rPr lang="en-US" altLang="zh-TW" sz="3000" b="1" dirty="0" smtClean="0"/>
            </a:br>
            <a:endParaRPr lang="zh-TW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計畫目的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含書籍介紹</a:t>
            </a:r>
            <a:r>
              <a:rPr lang="en-US" altLang="zh-TW" dirty="0" smtClean="0"/>
              <a:t>)</a:t>
            </a: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3385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成員介紹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None/>
              <a:defRPr/>
            </a:pPr>
            <a:endParaRPr lang="en-US" altLang="zh-TW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240083"/>
              </p:ext>
            </p:extLst>
          </p:nvPr>
        </p:nvGraphicFramePr>
        <p:xfrm>
          <a:off x="539552" y="1484784"/>
          <a:ext cx="8136903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152128"/>
                <a:gridCol w="1584176"/>
                <a:gridCol w="1296144"/>
                <a:gridCol w="1872208"/>
                <a:gridCol w="16561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NO.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召集人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</a:p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姓名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系所別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身份別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碩士班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博士班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/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大學部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學號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召集人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組員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5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進行方式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pPr eaLnBrk="1" hangingPunct="1">
              <a:defRPr/>
            </a:pPr>
            <a:endParaRPr lang="en-US" altLang="zh-TW" dirty="0" smtClean="0"/>
          </a:p>
          <a:p>
            <a:pPr eaLnBrk="1" hangingPunct="1">
              <a:defRPr/>
            </a:pPr>
            <a:endParaRPr lang="en-US" altLang="zh-TW" dirty="0"/>
          </a:p>
          <a:p>
            <a:pPr marL="0" indent="0" eaLnBrk="1" hangingPunct="1">
              <a:buNone/>
              <a:defRPr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8048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聚會情形</a:t>
            </a:r>
            <a:r>
              <a:rPr lang="en-US" altLang="zh-TW" dirty="0" smtClean="0"/>
              <a:t>(</a:t>
            </a:r>
            <a:r>
              <a:rPr lang="zh-TW" altLang="en-US" dirty="0" smtClean="0"/>
              <a:t>可自行增加頁數</a:t>
            </a:r>
            <a:r>
              <a:rPr lang="en-US" altLang="zh-TW" dirty="0" smtClean="0"/>
              <a:t>)</a:t>
            </a: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  <a:defRPr/>
            </a:pPr>
            <a:endParaRPr lang="en-US" altLang="zh-TW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611464"/>
              </p:ext>
            </p:extLst>
          </p:nvPr>
        </p:nvGraphicFramePr>
        <p:xfrm>
          <a:off x="107503" y="1628800"/>
          <a:ext cx="8856984" cy="4968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1008112"/>
                <a:gridCol w="1008112"/>
                <a:gridCol w="1440160"/>
                <a:gridCol w="1008112"/>
                <a:gridCol w="3456383"/>
              </a:tblGrid>
              <a:tr h="451687"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日期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參與人數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地點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討論重點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451687"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次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02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心得感想</a:t>
            </a:r>
            <a:r>
              <a:rPr lang="en-US" altLang="zh-TW" dirty="0" smtClean="0"/>
              <a:t>(</a:t>
            </a:r>
            <a:r>
              <a:rPr lang="zh-TW" altLang="en-US" dirty="0" smtClean="0"/>
              <a:t>每人一篇</a:t>
            </a:r>
            <a:r>
              <a:rPr lang="en-US" altLang="zh-TW" dirty="0" smtClean="0"/>
              <a:t>,</a:t>
            </a:r>
            <a:r>
              <a:rPr lang="zh-TW" altLang="en-US" dirty="0" smtClean="0"/>
              <a:t>至少</a:t>
            </a:r>
            <a:r>
              <a:rPr lang="en-US" altLang="zh-TW" dirty="0" smtClean="0"/>
              <a:t>500</a:t>
            </a:r>
            <a:r>
              <a:rPr lang="zh-TW" altLang="en-US" dirty="0" smtClean="0"/>
              <a:t>字</a:t>
            </a:r>
            <a:r>
              <a:rPr lang="en-US" altLang="zh-TW" dirty="0" smtClean="0"/>
              <a:t>)</a:t>
            </a:r>
            <a:endParaRPr lang="zh-TW" altLang="en-US" dirty="0" smtClean="0"/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eaLnBrk="1" hangingPunct="1">
              <a:buNone/>
              <a:defRPr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166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 bwMode="auto">
          <a:xfrm>
            <a:off x="467544" y="116632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 smtClean="0"/>
              <a:t>預期效益達成情形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650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 bwMode="auto">
          <a:xfrm>
            <a:off x="437113" y="476672"/>
            <a:ext cx="8229600" cy="92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eaLnBrk="1" hangingPunct="1"/>
            <a:r>
              <a:rPr lang="zh-TW" altLang="en-US" dirty="0" smtClean="0"/>
              <a:t>讀書會實紀</a:t>
            </a:r>
            <a:r>
              <a:rPr lang="en-US" altLang="zh-TW" dirty="0" smtClean="0"/>
              <a:t>(</a:t>
            </a:r>
            <a:r>
              <a:rPr lang="zh-TW" altLang="en-US" dirty="0" smtClean="0"/>
              <a:t>照片</a:t>
            </a:r>
            <a:r>
              <a:rPr lang="en-US" altLang="zh-TW" dirty="0" smtClean="0"/>
              <a:t>+</a:t>
            </a:r>
            <a:r>
              <a:rPr lang="zh-TW" altLang="en-US" dirty="0" smtClean="0"/>
              <a:t>圖說</a:t>
            </a:r>
            <a:r>
              <a:rPr lang="en-US" altLang="zh-TW" dirty="0" smtClean="0"/>
              <a:t>)</a:t>
            </a:r>
          </a:p>
          <a:p>
            <a:pPr eaLnBrk="1" hangingPunct="1"/>
            <a:r>
              <a:rPr lang="zh-TW" altLang="en-US" dirty="0" smtClean="0"/>
              <a:t>至少</a:t>
            </a:r>
            <a:r>
              <a:rPr lang="en-US" altLang="zh-TW" dirty="0" smtClean="0"/>
              <a:t>8</a:t>
            </a:r>
            <a:r>
              <a:rPr lang="zh-TW" altLang="en-US" dirty="0" smtClean="0"/>
              <a:t>張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07504" y="6165304"/>
            <a:ext cx="8424935" cy="597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kumimoji="0" lang="zh-TW" altLang="en-US" sz="2000" b="1" dirty="0" smtClean="0"/>
              <a:t>圖說</a:t>
            </a:r>
            <a:r>
              <a:rPr kumimoji="0" lang="zh-TW" altLang="en-US" sz="2000" b="1" dirty="0" smtClean="0">
                <a:sym typeface="Wingdings" panose="05000000000000000000" pitchFamily="2" charset="2"/>
              </a:rPr>
              <a:t>：</a:t>
            </a:r>
            <a:r>
              <a:rPr kumimoji="0" lang="en-US" altLang="zh-TW" sz="2000" b="1" dirty="0" smtClean="0">
                <a:sym typeface="Wingdings" panose="05000000000000000000" pitchFamily="2" charset="2"/>
              </a:rPr>
              <a:t>(</a:t>
            </a:r>
            <a:r>
              <a:rPr kumimoji="0" lang="zh-TW" altLang="en-US" sz="2000" b="1" dirty="0" smtClean="0">
                <a:sym typeface="Wingdings" panose="05000000000000000000" pitchFamily="2" charset="2"/>
              </a:rPr>
              <a:t>一頁一張照片</a:t>
            </a:r>
            <a:r>
              <a:rPr kumimoji="0" lang="en-US" altLang="zh-TW" sz="2000" b="1" dirty="0" smtClean="0">
                <a:sym typeface="Wingdings" panose="05000000000000000000" pitchFamily="2" charset="2"/>
              </a:rPr>
              <a:t>)</a:t>
            </a:r>
            <a:endParaRPr kumimoji="0" lang="zh-TW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28639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148</Words>
  <Application>Microsoft Office PowerPoint</Application>
  <PresentationFormat>如螢幕大小 (4:3)</PresentationFormat>
  <Paragraphs>62</Paragraphs>
  <Slides>8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【讀書會成果報告】 學期別： 讀書會名稱： </vt:lpstr>
      <vt:lpstr>計畫目的(含書籍介紹)</vt:lpstr>
      <vt:lpstr>成員介紹</vt:lpstr>
      <vt:lpstr>進行方式</vt:lpstr>
      <vt:lpstr>聚會情形(可自行增加頁數)</vt:lpstr>
      <vt:lpstr>心得感想(每人一篇,至少500字)</vt:lpstr>
      <vt:lpstr>PowerPoint 簡報</vt:lpstr>
      <vt:lpstr>PowerPoint 簡報</vt:lpstr>
    </vt:vector>
  </TitlesOfParts>
  <Company>慈濟大學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慈濟大學</dc:creator>
  <cp:lastModifiedBy>tcu_user</cp:lastModifiedBy>
  <cp:revision>60</cp:revision>
  <dcterms:created xsi:type="dcterms:W3CDTF">2013-11-04T02:04:02Z</dcterms:created>
  <dcterms:modified xsi:type="dcterms:W3CDTF">2015-08-28T07:56:48Z</dcterms:modified>
</cp:coreProperties>
</file>