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5049500" cy="21782088"/>
  <p:notesSz cx="6858000" cy="9144000"/>
  <p:defaultTextStyle>
    <a:defPPr>
      <a:defRPr lang="zh-TW"/>
    </a:defPPr>
    <a:lvl1pPr marL="0" algn="l" defTabSz="210458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52292" algn="l" defTabSz="210458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04583" algn="l" defTabSz="210458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156875" algn="l" defTabSz="210458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09166" algn="l" defTabSz="210458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261458" algn="l" defTabSz="210458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313749" algn="l" defTabSz="210458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366041" algn="l" defTabSz="210458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418332" algn="l" defTabSz="2104583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4" d="100"/>
          <a:sy n="24" d="100"/>
        </p:scale>
        <p:origin x="-2088" y="-96"/>
      </p:cViewPr>
      <p:guideLst>
        <p:guide orient="horz" pos="6861"/>
        <p:guide pos="47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66345-E179-4982-B306-781974C5F513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44725" y="685800"/>
            <a:ext cx="23685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C41DC-97DD-4A9A-9B85-7A9DBF30CD1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10458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1052292" algn="l" defTabSz="210458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2104583" algn="l" defTabSz="210458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3156875" algn="l" defTabSz="210458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4209166" algn="l" defTabSz="210458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5261458" algn="l" defTabSz="210458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6313749" algn="l" defTabSz="210458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7366041" algn="l" defTabSz="210458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8418332" algn="l" defTabSz="2104583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2244725" y="685800"/>
            <a:ext cx="2368550" cy="34290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9C41DC-97DD-4A9A-9B85-7A9DBF30CD1D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28713" y="6766567"/>
            <a:ext cx="12792075" cy="4669031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57425" y="12343183"/>
            <a:ext cx="10534650" cy="556653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522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045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568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209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61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313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66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4183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7957504" y="2768142"/>
            <a:ext cx="5573017" cy="5903349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38449" y="2768142"/>
            <a:ext cx="16468230" cy="5903349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88807" y="13997010"/>
            <a:ext cx="12792075" cy="4326165"/>
          </a:xfrm>
        </p:spPr>
        <p:txBody>
          <a:bodyPr anchor="t"/>
          <a:lstStyle>
            <a:lvl1pPr algn="l">
              <a:defRPr sz="92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88807" y="9232180"/>
            <a:ext cx="12792075" cy="4764830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52292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2pPr>
            <a:lvl3pPr marL="2104583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5687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20916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6145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313749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6604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41833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38449" y="16144966"/>
            <a:ext cx="11020623" cy="4565667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509898" y="16144966"/>
            <a:ext cx="11020623" cy="45656670"/>
          </a:xfrm>
        </p:spPr>
        <p:txBody>
          <a:bodyPr/>
          <a:lstStyle>
            <a:lvl1pPr>
              <a:defRPr sz="6400"/>
            </a:lvl1pPr>
            <a:lvl2pPr>
              <a:defRPr sz="55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2475" y="872294"/>
            <a:ext cx="13544550" cy="363034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2475" y="4875761"/>
            <a:ext cx="6649476" cy="2031985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2292" indent="0">
              <a:buNone/>
              <a:defRPr sz="4600" b="1"/>
            </a:lvl2pPr>
            <a:lvl3pPr marL="2104583" indent="0">
              <a:buNone/>
              <a:defRPr sz="4100" b="1"/>
            </a:lvl3pPr>
            <a:lvl4pPr marL="3156875" indent="0">
              <a:buNone/>
              <a:defRPr sz="3700" b="1"/>
            </a:lvl4pPr>
            <a:lvl5pPr marL="4209166" indent="0">
              <a:buNone/>
              <a:defRPr sz="3700" b="1"/>
            </a:lvl5pPr>
            <a:lvl6pPr marL="5261458" indent="0">
              <a:buNone/>
              <a:defRPr sz="3700" b="1"/>
            </a:lvl6pPr>
            <a:lvl7pPr marL="6313749" indent="0">
              <a:buNone/>
              <a:defRPr sz="3700" b="1"/>
            </a:lvl7pPr>
            <a:lvl8pPr marL="7366041" indent="0">
              <a:buNone/>
              <a:defRPr sz="3700" b="1"/>
            </a:lvl8pPr>
            <a:lvl9pPr marL="8418332" indent="0">
              <a:buNone/>
              <a:defRPr sz="3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52475" y="6907745"/>
            <a:ext cx="6649476" cy="12549913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644938" y="4875761"/>
            <a:ext cx="6652088" cy="2031985"/>
          </a:xfrm>
        </p:spPr>
        <p:txBody>
          <a:bodyPr anchor="b"/>
          <a:lstStyle>
            <a:lvl1pPr marL="0" indent="0">
              <a:buNone/>
              <a:defRPr sz="5500" b="1"/>
            </a:lvl1pPr>
            <a:lvl2pPr marL="1052292" indent="0">
              <a:buNone/>
              <a:defRPr sz="4600" b="1"/>
            </a:lvl2pPr>
            <a:lvl3pPr marL="2104583" indent="0">
              <a:buNone/>
              <a:defRPr sz="4100" b="1"/>
            </a:lvl3pPr>
            <a:lvl4pPr marL="3156875" indent="0">
              <a:buNone/>
              <a:defRPr sz="3700" b="1"/>
            </a:lvl4pPr>
            <a:lvl5pPr marL="4209166" indent="0">
              <a:buNone/>
              <a:defRPr sz="3700" b="1"/>
            </a:lvl5pPr>
            <a:lvl6pPr marL="5261458" indent="0">
              <a:buNone/>
              <a:defRPr sz="3700" b="1"/>
            </a:lvl6pPr>
            <a:lvl7pPr marL="6313749" indent="0">
              <a:buNone/>
              <a:defRPr sz="3700" b="1"/>
            </a:lvl7pPr>
            <a:lvl8pPr marL="7366041" indent="0">
              <a:buNone/>
              <a:defRPr sz="3700" b="1"/>
            </a:lvl8pPr>
            <a:lvl9pPr marL="8418332" indent="0">
              <a:buNone/>
              <a:defRPr sz="37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644938" y="6907745"/>
            <a:ext cx="6652088" cy="12549913"/>
          </a:xfrm>
        </p:spPr>
        <p:txBody>
          <a:bodyPr/>
          <a:lstStyle>
            <a:lvl1pPr>
              <a:defRPr sz="5500"/>
            </a:lvl1pPr>
            <a:lvl2pPr>
              <a:defRPr sz="4600"/>
            </a:lvl2pPr>
            <a:lvl3pPr>
              <a:defRPr sz="41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2476" y="867250"/>
            <a:ext cx="4951182" cy="3690854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883936" y="867251"/>
            <a:ext cx="8413089" cy="18590409"/>
          </a:xfrm>
        </p:spPr>
        <p:txBody>
          <a:bodyPr/>
          <a:lstStyle>
            <a:lvl1pPr>
              <a:defRPr sz="7400"/>
            </a:lvl1pPr>
            <a:lvl2pPr>
              <a:defRPr sz="6400"/>
            </a:lvl2pPr>
            <a:lvl3pPr>
              <a:defRPr sz="55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52476" y="4558105"/>
            <a:ext cx="4951182" cy="14899555"/>
          </a:xfrm>
        </p:spPr>
        <p:txBody>
          <a:bodyPr/>
          <a:lstStyle>
            <a:lvl1pPr marL="0" indent="0">
              <a:buNone/>
              <a:defRPr sz="3200"/>
            </a:lvl1pPr>
            <a:lvl2pPr marL="1052292" indent="0">
              <a:buNone/>
              <a:defRPr sz="2800"/>
            </a:lvl2pPr>
            <a:lvl3pPr marL="2104583" indent="0">
              <a:buNone/>
              <a:defRPr sz="2300"/>
            </a:lvl3pPr>
            <a:lvl4pPr marL="3156875" indent="0">
              <a:buNone/>
              <a:defRPr sz="2100"/>
            </a:lvl4pPr>
            <a:lvl5pPr marL="4209166" indent="0">
              <a:buNone/>
              <a:defRPr sz="2100"/>
            </a:lvl5pPr>
            <a:lvl6pPr marL="5261458" indent="0">
              <a:buNone/>
              <a:defRPr sz="2100"/>
            </a:lvl6pPr>
            <a:lvl7pPr marL="6313749" indent="0">
              <a:buNone/>
              <a:defRPr sz="2100"/>
            </a:lvl7pPr>
            <a:lvl8pPr marL="7366041" indent="0">
              <a:buNone/>
              <a:defRPr sz="2100"/>
            </a:lvl8pPr>
            <a:lvl9pPr marL="8418332" indent="0">
              <a:buNone/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49807" y="15247462"/>
            <a:ext cx="9029700" cy="1800049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49807" y="1946270"/>
            <a:ext cx="9029700" cy="13069253"/>
          </a:xfrm>
        </p:spPr>
        <p:txBody>
          <a:bodyPr/>
          <a:lstStyle>
            <a:lvl1pPr marL="0" indent="0">
              <a:buNone/>
              <a:defRPr sz="7400"/>
            </a:lvl1pPr>
            <a:lvl2pPr marL="1052292" indent="0">
              <a:buNone/>
              <a:defRPr sz="6400"/>
            </a:lvl2pPr>
            <a:lvl3pPr marL="2104583" indent="0">
              <a:buNone/>
              <a:defRPr sz="5500"/>
            </a:lvl3pPr>
            <a:lvl4pPr marL="3156875" indent="0">
              <a:buNone/>
              <a:defRPr sz="4600"/>
            </a:lvl4pPr>
            <a:lvl5pPr marL="4209166" indent="0">
              <a:buNone/>
              <a:defRPr sz="4600"/>
            </a:lvl5pPr>
            <a:lvl6pPr marL="5261458" indent="0">
              <a:buNone/>
              <a:defRPr sz="4600"/>
            </a:lvl6pPr>
            <a:lvl7pPr marL="6313749" indent="0">
              <a:buNone/>
              <a:defRPr sz="4600"/>
            </a:lvl7pPr>
            <a:lvl8pPr marL="7366041" indent="0">
              <a:buNone/>
              <a:defRPr sz="4600"/>
            </a:lvl8pPr>
            <a:lvl9pPr marL="8418332" indent="0">
              <a:buNone/>
              <a:defRPr sz="46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949807" y="17047511"/>
            <a:ext cx="9029700" cy="2556368"/>
          </a:xfrm>
        </p:spPr>
        <p:txBody>
          <a:bodyPr/>
          <a:lstStyle>
            <a:lvl1pPr marL="0" indent="0">
              <a:buNone/>
              <a:defRPr sz="3200"/>
            </a:lvl1pPr>
            <a:lvl2pPr marL="1052292" indent="0">
              <a:buNone/>
              <a:defRPr sz="2800"/>
            </a:lvl2pPr>
            <a:lvl3pPr marL="2104583" indent="0">
              <a:buNone/>
              <a:defRPr sz="2300"/>
            </a:lvl3pPr>
            <a:lvl4pPr marL="3156875" indent="0">
              <a:buNone/>
              <a:defRPr sz="2100"/>
            </a:lvl4pPr>
            <a:lvl5pPr marL="4209166" indent="0">
              <a:buNone/>
              <a:defRPr sz="2100"/>
            </a:lvl5pPr>
            <a:lvl6pPr marL="5261458" indent="0">
              <a:buNone/>
              <a:defRPr sz="2100"/>
            </a:lvl6pPr>
            <a:lvl7pPr marL="6313749" indent="0">
              <a:buNone/>
              <a:defRPr sz="2100"/>
            </a:lvl7pPr>
            <a:lvl8pPr marL="7366041" indent="0">
              <a:buNone/>
              <a:defRPr sz="2100"/>
            </a:lvl8pPr>
            <a:lvl9pPr marL="8418332" indent="0">
              <a:buNone/>
              <a:defRPr sz="21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752475" y="872294"/>
            <a:ext cx="13544550" cy="3630348"/>
          </a:xfrm>
          <a:prstGeom prst="rect">
            <a:avLst/>
          </a:prstGeom>
        </p:spPr>
        <p:txBody>
          <a:bodyPr vert="horz" lIns="210458" tIns="105229" rIns="210458" bIns="105229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2475" y="5082489"/>
            <a:ext cx="13544550" cy="14375171"/>
          </a:xfrm>
          <a:prstGeom prst="rect">
            <a:avLst/>
          </a:prstGeom>
        </p:spPr>
        <p:txBody>
          <a:bodyPr vert="horz" lIns="210458" tIns="105229" rIns="210458" bIns="105229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52475" y="20188770"/>
            <a:ext cx="3511550" cy="1159695"/>
          </a:xfrm>
          <a:prstGeom prst="rect">
            <a:avLst/>
          </a:prstGeom>
        </p:spPr>
        <p:txBody>
          <a:bodyPr vert="horz" lIns="210458" tIns="105229" rIns="210458" bIns="105229" rtlCol="0" anchor="ctr"/>
          <a:lstStyle>
            <a:lvl1pPr algn="l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FF636-9392-4594-A7DF-2BE87A5BE438}" type="datetimeFigureOut">
              <a:rPr lang="zh-TW" altLang="en-US" smtClean="0"/>
              <a:pPr/>
              <a:t>2011/4/21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141913" y="20188770"/>
            <a:ext cx="4765675" cy="1159695"/>
          </a:xfrm>
          <a:prstGeom prst="rect">
            <a:avLst/>
          </a:prstGeom>
        </p:spPr>
        <p:txBody>
          <a:bodyPr vert="horz" lIns="210458" tIns="105229" rIns="210458" bIns="105229" rtlCol="0" anchor="ctr"/>
          <a:lstStyle>
            <a:lvl1pPr algn="ct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785475" y="20188770"/>
            <a:ext cx="3511550" cy="1159695"/>
          </a:xfrm>
          <a:prstGeom prst="rect">
            <a:avLst/>
          </a:prstGeom>
        </p:spPr>
        <p:txBody>
          <a:bodyPr vert="horz" lIns="210458" tIns="105229" rIns="210458" bIns="105229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0A653-5216-4B71-82B9-3B4A8E4CF72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04583" rtl="0" eaLnBrk="1" latinLnBrk="0" hangingPunct="1">
        <a:spcBef>
          <a:spcPct val="0"/>
        </a:spcBef>
        <a:buNone/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9219" indent="-789219" algn="l" defTabSz="2104583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709974" indent="-657682" algn="l" defTabSz="2104583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30729" indent="-526146" algn="l" defTabSz="2104583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3pPr>
      <a:lvl4pPr marL="3683020" indent="-526146" algn="l" defTabSz="2104583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35312" indent="-526146" algn="l" defTabSz="2104583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87603" indent="-526146" algn="l" defTabSz="2104583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839895" indent="-526146" algn="l" defTabSz="2104583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92186" indent="-526146" algn="l" defTabSz="2104583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944478" indent="-526146" algn="l" defTabSz="2104583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21045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1052292" algn="l" defTabSz="21045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2pPr>
      <a:lvl3pPr marL="2104583" algn="l" defTabSz="21045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3156875" algn="l" defTabSz="21045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4pPr>
      <a:lvl5pPr marL="4209166" algn="l" defTabSz="21045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5pPr>
      <a:lvl6pPr marL="5261458" algn="l" defTabSz="21045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6pPr>
      <a:lvl7pPr marL="6313749" algn="l" defTabSz="21045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7pPr>
      <a:lvl8pPr marL="7366041" algn="l" defTabSz="21045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8pPr>
      <a:lvl9pPr marL="8418332" algn="l" defTabSz="2104583" rtl="0" eaLnBrk="1" latinLnBrk="0" hangingPunct="1">
        <a:defRPr sz="4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4"/>
          <p:cNvSpPr txBox="1"/>
          <p:nvPr/>
        </p:nvSpPr>
        <p:spPr>
          <a:xfrm>
            <a:off x="611981" y="2898156"/>
            <a:ext cx="14162797" cy="13018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6000" b="1" u="sng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主講者</a:t>
            </a:r>
            <a:r>
              <a:rPr lang="en-US" altLang="zh-TW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zh-TW" altLang="en-US" sz="66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鄭思齊博士</a:t>
            </a:r>
            <a:endParaRPr lang="en-US" altLang="zh-TW" sz="66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法務部法醫研究所副</a:t>
            </a:r>
            <a:r>
              <a:rPr lang="zh-TW" altLang="en-US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研究員    </a:t>
            </a:r>
            <a:endParaRPr lang="en-US" altLang="zh-TW" sz="54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endParaRPr lang="en-US" altLang="zh-TW" sz="6000" b="1" u="sng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b="1" u="sng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演講時間</a:t>
            </a:r>
            <a:r>
              <a:rPr lang="en-US" altLang="zh-TW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100</a:t>
            </a:r>
            <a:r>
              <a:rPr lang="zh-TW" altLang="en-US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日</a:t>
            </a:r>
            <a:r>
              <a:rPr lang="en-US" altLang="zh-TW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四</a:t>
            </a:r>
            <a:r>
              <a:rPr lang="en-US" altLang="zh-TW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sz="6000" b="1" u="sng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活動流程</a:t>
            </a:r>
            <a:r>
              <a:rPr lang="zh-TW" altLang="en-US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60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</a:t>
            </a:r>
            <a:r>
              <a:rPr lang="en-US" altLang="zh-TW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9:30  </a:t>
            </a:r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點名簽到發問卷</a:t>
            </a:r>
          </a:p>
          <a:p>
            <a:r>
              <a:rPr lang="en-US" altLang="zh-TW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 10:00 </a:t>
            </a:r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講師入場第一階段演講</a:t>
            </a:r>
          </a:p>
          <a:p>
            <a:r>
              <a:rPr lang="en-US" altLang="zh-TW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 10:50 </a:t>
            </a:r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中場休息</a:t>
            </a:r>
          </a:p>
          <a:p>
            <a:r>
              <a:rPr lang="en-US" altLang="zh-TW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 11:00 </a:t>
            </a:r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第二階段演講及座談</a:t>
            </a:r>
          </a:p>
          <a:p>
            <a:r>
              <a:rPr lang="en-US" altLang="zh-TW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 11:35 </a:t>
            </a:r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問題與討論</a:t>
            </a:r>
          </a:p>
          <a:p>
            <a:r>
              <a:rPr lang="en-US" altLang="zh-TW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      12:00 </a:t>
            </a:r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演講及討論會</a:t>
            </a:r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結束</a:t>
            </a:r>
            <a:endParaRPr lang="en-US" altLang="zh-TW" sz="48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6000" b="1" u="sng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演講</a:t>
            </a:r>
            <a:r>
              <a:rPr lang="zh-TW" altLang="en-US" sz="6000" b="1" u="sng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地點</a:t>
            </a:r>
            <a:r>
              <a:rPr lang="en-US" altLang="zh-TW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en-US" sz="60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zh-TW" altLang="en-US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慈濟大學校本部 </a:t>
            </a:r>
            <a:r>
              <a:rPr lang="en-US" altLang="zh-TW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B201</a:t>
            </a:r>
            <a:r>
              <a:rPr lang="zh-TW" altLang="en-US" sz="54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教室</a:t>
            </a:r>
            <a:endParaRPr lang="en-US" altLang="zh-TW" sz="5400" b="1" dirty="0" smtClean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476078" y="737916"/>
            <a:ext cx="127454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8000" dirty="0" smtClean="0">
                <a:solidFill>
                  <a:srgbClr val="FFC000"/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毒化物分析及職場工作座談</a:t>
            </a:r>
            <a:endParaRPr lang="en-US" altLang="zh-TW" sz="8000" dirty="0" smtClean="0">
              <a:solidFill>
                <a:srgbClr val="FFC000"/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7" name="Picture 6" descr="logo-2"/>
          <p:cNvPicPr>
            <a:picLocks noChangeAspect="1" noChangeArrowheads="1"/>
          </p:cNvPicPr>
          <p:nvPr/>
        </p:nvPicPr>
        <p:blipFill>
          <a:blip r:embed="rId3" cstate="print">
            <a:lum contrast="100000"/>
          </a:blip>
          <a:stretch>
            <a:fillRect/>
          </a:stretch>
        </p:blipFill>
        <p:spPr bwMode="auto">
          <a:xfrm>
            <a:off x="1980134" y="18883932"/>
            <a:ext cx="5914944" cy="165618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文字方塊 17"/>
          <p:cNvSpPr txBox="1"/>
          <p:nvPr/>
        </p:nvSpPr>
        <p:spPr>
          <a:xfrm>
            <a:off x="0" y="16219636"/>
            <a:ext cx="112872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800" b="1" u="sng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主辦單位</a:t>
            </a:r>
            <a:r>
              <a:rPr lang="en-US" altLang="zh-TW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慈濟</a:t>
            </a:r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大學學務處職就組</a:t>
            </a:r>
            <a:endParaRPr lang="zh-TW" altLang="en-US" sz="48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20" name="文字方塊 19"/>
          <p:cNvSpPr txBox="1"/>
          <p:nvPr/>
        </p:nvSpPr>
        <p:spPr>
          <a:xfrm>
            <a:off x="1044030" y="17299756"/>
            <a:ext cx="120656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u="sng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協</a:t>
            </a:r>
            <a:r>
              <a:rPr lang="zh-TW" altLang="en-US" sz="4800" b="1" u="sng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辦單位</a:t>
            </a:r>
            <a:r>
              <a:rPr lang="en-US" altLang="zh-TW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4800" b="1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醫學檢驗生物技術學系及藥物檢測學分學程執行小組</a:t>
            </a:r>
            <a:endParaRPr lang="zh-TW" altLang="en-US" sz="4800" b="1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21" name="Picture 13" descr="C:\Users\Candy\Desktop\實驗室事務\mark.png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60854" y="18451884"/>
            <a:ext cx="5126256" cy="2664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114</Words>
  <Application>Microsoft Office PowerPoint</Application>
  <PresentationFormat>自訂</PresentationFormat>
  <Paragraphs>19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投影片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asus</cp:lastModifiedBy>
  <cp:revision>5</cp:revision>
  <dcterms:created xsi:type="dcterms:W3CDTF">2010-11-02T10:35:15Z</dcterms:created>
  <dcterms:modified xsi:type="dcterms:W3CDTF">2011-04-21T09:05:05Z</dcterms:modified>
</cp:coreProperties>
</file>