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9" d="100"/>
          <a:sy n="19" d="100"/>
        </p:scale>
        <p:origin x="2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68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23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8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61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5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32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55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54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97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63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5612-F43B-4F00-910D-B3CFDDAE5632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3540-A32C-483F-9B35-12A68219BF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35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6A7253E2-B7E8-4F3A-A522-3CDF4690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90" t="1902" b="19694"/>
          <a:stretch/>
        </p:blipFill>
        <p:spPr>
          <a:xfrm>
            <a:off x="2177556" y="8091857"/>
            <a:ext cx="6302585" cy="757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98BD286-C990-4980-A946-67722134D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" y="226834"/>
            <a:ext cx="2237931" cy="223793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D7D6823-9F78-4B49-B7BC-7CB15903A02B}"/>
              </a:ext>
            </a:extLst>
          </p:cNvPr>
          <p:cNvSpPr/>
          <p:nvPr/>
        </p:nvSpPr>
        <p:spPr>
          <a:xfrm>
            <a:off x="1591825" y="509126"/>
            <a:ext cx="644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國立嘉義大學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5400" dirty="0">
                <a:latin typeface="Freestyle Script" panose="030804020302050B0404" pitchFamily="66" charset="0"/>
              </a:rPr>
              <a:t>National Chiayi University</a:t>
            </a:r>
            <a:endParaRPr lang="zh-TW" altLang="en-US" sz="5400" dirty="0">
              <a:latin typeface="Freestyle Script" panose="030804020302050B0404" pitchFamily="66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9C2781-E585-4173-A257-CC375051A21F}"/>
              </a:ext>
            </a:extLst>
          </p:cNvPr>
          <p:cNvSpPr/>
          <p:nvPr/>
        </p:nvSpPr>
        <p:spPr>
          <a:xfrm>
            <a:off x="581981" y="5630887"/>
            <a:ext cx="100335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學術倫理系列講座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E3D05A-F33D-4FBF-B3A2-9FD4DBD19DC7}"/>
              </a:ext>
            </a:extLst>
          </p:cNvPr>
          <p:cNvSpPr/>
          <p:nvPr/>
        </p:nvSpPr>
        <p:spPr>
          <a:xfrm>
            <a:off x="1388588" y="2849913"/>
            <a:ext cx="187987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500" dirty="0">
                <a:latin typeface="Bodoni MT Black" panose="02070A03080606020203" pitchFamily="18" charset="0"/>
                <a:ea typeface="文鼎勘" panose="02010609010101010101" pitchFamily="49" charset="-120"/>
              </a:rPr>
              <a:t>2019</a:t>
            </a:r>
            <a:r>
              <a:rPr lang="zh-TW" altLang="zh-TW" sz="11500" dirty="0">
                <a:latin typeface="Freestyle Script" panose="030804020302050B0404" pitchFamily="66" charset="0"/>
                <a:ea typeface="文鼎勘" panose="02010609010101010101" pitchFamily="49" charset="-120"/>
              </a:rPr>
              <a:t>學術倫理教育課程訓練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729F673-CCFD-47C9-8BE6-699B0FCE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74732"/>
              </p:ext>
            </p:extLst>
          </p:nvPr>
        </p:nvGraphicFramePr>
        <p:xfrm>
          <a:off x="557187" y="15867033"/>
          <a:ext cx="16942304" cy="1410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218">
                  <a:extLst>
                    <a:ext uri="{9D8B030D-6E8A-4147-A177-3AD203B41FA5}">
                      <a16:colId xmlns:a16="http://schemas.microsoft.com/office/drawing/2014/main" val="2588117204"/>
                    </a:ext>
                  </a:extLst>
                </a:gridCol>
                <a:gridCol w="11028086">
                  <a:extLst>
                    <a:ext uri="{9D8B030D-6E8A-4147-A177-3AD203B41FA5}">
                      <a16:colId xmlns:a16="http://schemas.microsoft.com/office/drawing/2014/main" val="3503619460"/>
                    </a:ext>
                  </a:extLst>
                </a:gridCol>
              </a:tblGrid>
              <a:tr h="1423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09:00-09:20</a:t>
                      </a:r>
                      <a:endParaRPr lang="zh-TW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5400" b="0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報到</a:t>
                      </a:r>
                      <a:endParaRPr lang="zh-TW" sz="5400" b="0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479272"/>
                  </a:ext>
                </a:extLst>
              </a:tr>
              <a:tr h="1423806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-0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5400" dirty="0">
                          <a:solidFill>
                            <a:schemeClr val="tx1"/>
                          </a:solidFill>
                          <a:latin typeface="Sitka Subheading" panose="02000505000000020004" pitchFamily="2" charset="0"/>
                          <a:ea typeface="標楷體" panose="03000509000000000000" pitchFamily="65" charset="-120"/>
                        </a:rPr>
                        <a:t>主持人致詞</a:t>
                      </a:r>
                      <a:endParaRPr lang="en-US" altLang="zh-TW" sz="5400" dirty="0">
                        <a:solidFill>
                          <a:schemeClr val="tx1"/>
                        </a:solidFill>
                        <a:latin typeface="Sitka Subheading" panose="02000505000000020004" pitchFamily="2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5400" dirty="0">
                          <a:solidFill>
                            <a:schemeClr val="tx1"/>
                          </a:solidFill>
                          <a:latin typeface="Sitka Subheading" panose="02000505000000020004" pitchFamily="2" charset="0"/>
                          <a:ea typeface="標楷體" panose="03000509000000000000" pitchFamily="65" charset="-120"/>
                        </a:rPr>
                        <a:t>劉榮義副校長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38108"/>
                  </a:ext>
                </a:extLst>
              </a:tr>
              <a:tr h="847290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9:30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10:20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1240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7200" b="1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學術倫理及英文改寫</a:t>
                      </a:r>
                      <a:endParaRPr lang="en-US" altLang="zh-TW" sz="7200" b="1" kern="12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21240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國立成功大學劉繼仁特聘教授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52142"/>
                  </a:ext>
                </a:extLst>
              </a:tr>
              <a:tr h="1423806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10:20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10:30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休息</a:t>
                      </a:r>
                      <a:endParaRPr lang="zh-TW" altLang="en-US" sz="5400" dirty="0">
                        <a:solidFill>
                          <a:schemeClr val="tx1"/>
                        </a:solidFill>
                        <a:latin typeface="Sitka Subheading" panose="02000505000000020004" pitchFamily="2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74710"/>
                  </a:ext>
                </a:extLst>
              </a:tr>
              <a:tr h="1423806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10:30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11:20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7200" b="1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學術倫理與防治英文抄襲</a:t>
                      </a:r>
                      <a:endParaRPr lang="en-US" altLang="zh-TW" sz="7200" b="1" kern="12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國立成功大學劉繼仁特聘教授</a:t>
                      </a:r>
                      <a:endParaRPr lang="zh-TW" altLang="en-US" sz="5400" dirty="0">
                        <a:solidFill>
                          <a:schemeClr val="tx1"/>
                        </a:solidFill>
                        <a:latin typeface="Sitka Subheading" panose="02000505000000020004" pitchFamily="2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53929"/>
                  </a:ext>
                </a:extLst>
              </a:tr>
              <a:tr h="1423806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11:20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11:30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休息</a:t>
                      </a:r>
                      <a:endParaRPr lang="zh-TW" altLang="en-US" sz="5400" dirty="0">
                        <a:solidFill>
                          <a:schemeClr val="tx1"/>
                        </a:solidFill>
                        <a:latin typeface="Sitka Subheading" panose="02000505000000020004" pitchFamily="2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500267"/>
                  </a:ext>
                </a:extLst>
              </a:tr>
              <a:tr h="1423806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11:30</a:t>
                      </a:r>
                      <a:r>
                        <a:rPr lang="en-US" altLang="zh-TW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12:20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6000" b="1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綜合座談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主持人：劉榮義副校長</a:t>
                      </a:r>
                      <a:endParaRPr lang="en-US" altLang="zh-TW" sz="5400" kern="12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與談人：劉繼仁特聘教授</a:t>
                      </a:r>
                      <a:endParaRPr lang="en-US" altLang="zh-TW" sz="5400" dirty="0">
                        <a:solidFill>
                          <a:schemeClr val="tx1"/>
                        </a:solidFill>
                        <a:latin typeface="Sitka Subheading" panose="02000505000000020004" pitchFamily="2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51246"/>
                  </a:ext>
                </a:extLst>
              </a:tr>
              <a:tr h="1423806">
                <a:tc>
                  <a:txBody>
                    <a:bodyPr/>
                    <a:lstStyle/>
                    <a:p>
                      <a:pPr marL="0" algn="ctr" defTabSz="212406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5400" b="1" kern="1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12:20</a:t>
                      </a:r>
                      <a:endParaRPr lang="zh-TW" altLang="en-US" sz="5400" b="1" kern="100" dirty="0">
                        <a:solidFill>
                          <a:schemeClr val="tx1"/>
                        </a:solidFill>
                        <a:effectLst/>
                        <a:latin typeface="Sitka Subheading" panose="02000505000000020004" pitchFamily="2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5400" kern="1200" dirty="0">
                          <a:solidFill>
                            <a:schemeClr val="tx1"/>
                          </a:solidFill>
                          <a:effectLst/>
                          <a:latin typeface="Sitka Subheading" panose="02000505000000020004" pitchFamily="2" charset="0"/>
                          <a:ea typeface="標楷體" panose="03000509000000000000" pitchFamily="65" charset="-120"/>
                          <a:cs typeface="+mn-cs"/>
                        </a:rPr>
                        <a:t>午餐及賦歸</a:t>
                      </a:r>
                      <a:endParaRPr lang="zh-TW" altLang="en-US" sz="5400" dirty="0">
                        <a:solidFill>
                          <a:schemeClr val="tx1"/>
                        </a:solidFill>
                        <a:latin typeface="Sitka Subheading" panose="02000505000000020004" pitchFamily="2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999031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3B434053-0498-4865-A7F1-42B0E6F1A732}"/>
              </a:ext>
            </a:extLst>
          </p:cNvPr>
          <p:cNvSpPr txBox="1"/>
          <p:nvPr/>
        </p:nvSpPr>
        <p:spPr>
          <a:xfrm>
            <a:off x="8034189" y="8457647"/>
            <a:ext cx="120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國立成功大學 外國語言學系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CD2047-8903-4044-A215-ADE30DD120BE}"/>
              </a:ext>
            </a:extLst>
          </p:cNvPr>
          <p:cNvSpPr txBox="1"/>
          <p:nvPr/>
        </p:nvSpPr>
        <p:spPr>
          <a:xfrm>
            <a:off x="11451886" y="5359826"/>
            <a:ext cx="30973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b="1" dirty="0">
                <a:latin typeface="Bookman Old Style" panose="02050604050505020204" pitchFamily="18" charset="0"/>
                <a:ea typeface="標楷體" panose="03000509000000000000" pitchFamily="65" charset="-120"/>
              </a:rPr>
              <a:t>6/14</a:t>
            </a:r>
            <a:endParaRPr lang="zh-TW" altLang="en-US" sz="8800" b="1" dirty="0">
              <a:latin typeface="Bookman Old Style" panose="020506040505050202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50D4AE4-EEE3-467F-BB9B-66BB49B1C1ED}"/>
              </a:ext>
            </a:extLst>
          </p:cNvPr>
          <p:cNvSpPr txBox="1"/>
          <p:nvPr/>
        </p:nvSpPr>
        <p:spPr>
          <a:xfrm>
            <a:off x="15994335" y="5870996"/>
            <a:ext cx="4104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b="1" dirty="0">
                <a:latin typeface="Bell MT" panose="02020503060305020303" pitchFamily="18" charset="0"/>
              </a:rPr>
              <a:t>09:00-12:20</a:t>
            </a:r>
            <a:endParaRPr lang="zh-TW" altLang="en-US" sz="6000" b="1" dirty="0">
              <a:latin typeface="Bell MT" panose="02020503060305020303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DB62B0-52C1-452C-8AAE-48639C502663}"/>
              </a:ext>
            </a:extLst>
          </p:cNvPr>
          <p:cNvSpPr/>
          <p:nvPr/>
        </p:nvSpPr>
        <p:spPr>
          <a:xfrm>
            <a:off x="11073000" y="6839047"/>
            <a:ext cx="9725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本校蘭潭校區理工大樓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視聽教室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9F969F-2CB2-4997-87F2-627209733D44}"/>
              </a:ext>
            </a:extLst>
          </p:cNvPr>
          <p:cNvSpPr/>
          <p:nvPr/>
        </p:nvSpPr>
        <p:spPr>
          <a:xfrm>
            <a:off x="9005082" y="9584849"/>
            <a:ext cx="90412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劉繼仁教授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3732467-0AEC-4CF9-AEF9-49368459F3CC}"/>
              </a:ext>
            </a:extLst>
          </p:cNvPr>
          <p:cNvSpPr txBox="1"/>
          <p:nvPr/>
        </p:nvSpPr>
        <p:spPr>
          <a:xfrm>
            <a:off x="10409216" y="11767134"/>
            <a:ext cx="10831534" cy="41883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美國印地安大學教學系統科技博士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專攻防治英文寫作抄襲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數位英語學習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行動與環境感知學習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教學系統設計等領域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B3F25F5-777E-4EF0-87AD-3AB346E58388}"/>
              </a:ext>
            </a:extLst>
          </p:cNvPr>
          <p:cNvSpPr txBox="1"/>
          <p:nvPr/>
        </p:nvSpPr>
        <p:spPr>
          <a:xfrm>
            <a:off x="14722516" y="4847232"/>
            <a:ext cx="1452890" cy="142821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</a:p>
        </p:txBody>
      </p:sp>
    </p:spTree>
    <p:extLst>
      <p:ext uri="{BB962C8B-B14F-4D97-AF65-F5344CB8AC3E}">
        <p14:creationId xmlns:p14="http://schemas.microsoft.com/office/powerpoint/2010/main" val="41324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122</Words>
  <Application>Microsoft Office PowerPoint</Application>
  <PresentationFormat>自訂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標楷體</vt:lpstr>
      <vt:lpstr>Arial</vt:lpstr>
      <vt:lpstr>Bell MT</vt:lpstr>
      <vt:lpstr>Bodoni MT Black</vt:lpstr>
      <vt:lpstr>Bookman Old Style</vt:lpstr>
      <vt:lpstr>Calibri</vt:lpstr>
      <vt:lpstr>Calibri Light</vt:lpstr>
      <vt:lpstr>Freestyle Script</vt:lpstr>
      <vt:lpstr>Sitka Subheading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2019-05-27T08:40:25Z</dcterms:created>
  <dcterms:modified xsi:type="dcterms:W3CDTF">2019-05-28T02:02:03Z</dcterms:modified>
</cp:coreProperties>
</file>